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96" r:id="rId5"/>
    <p:sldId id="297" r:id="rId6"/>
    <p:sldId id="302" r:id="rId7"/>
    <p:sldId id="294" r:id="rId8"/>
    <p:sldId id="303" r:id="rId9"/>
    <p:sldId id="29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640"/>
    <p:restoredTop sz="94694"/>
  </p:normalViewPr>
  <p:slideViewPr>
    <p:cSldViewPr snapToGrid="0">
      <p:cViewPr varScale="1">
        <p:scale>
          <a:sx n="74" d="100"/>
          <a:sy n="74" d="100"/>
        </p:scale>
        <p:origin x="176" y="1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E5E422D-1B90-484B-8A16-BCA6782688A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Adapt to using other file formats</a:t>
          </a:r>
          <a:endParaRPr lang="en-GB" dirty="0">
            <a:solidFill>
              <a:schemeClr val="tx1"/>
            </a:solidFill>
          </a:endParaRPr>
        </a:p>
      </dgm:t>
    </dgm:pt>
    <dgm:pt modelId="{A82A5DF5-95E2-7643-AFF3-242029426698}" type="par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923C65-1A69-454A-95B4-4429271EFAE8}" type="sibTrans" cxnId="{4656F2D6-C32C-A544-B3C5-9C7C9165E4A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265B21-60CA-3443-A087-00EDC9B35CCD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Assess </a:t>
          </a:r>
          <a:r>
            <a:rPr lang="en-GB" b="0" dirty="0">
              <a:solidFill>
                <a:schemeClr val="tx1"/>
              </a:solidFill>
            </a:rPr>
            <a:t>pros and cons of alternative approach</a:t>
          </a:r>
        </a:p>
      </dgm:t>
    </dgm:pt>
    <dgm:pt modelId="{1B6640A0-982F-964A-8DFB-BE48180BA1F2}" type="parTrans" cxnId="{022DE8EA-59EE-2E40-A015-CC1BA1A57C3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737A47C-658E-EE42-8E14-7BB88E5F55FA}" type="sibTrans" cxnId="{022DE8EA-59EE-2E40-A015-CC1BA1A57C3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EFB80CDE-90AD-4D41-A2E8-E3421048BEA5}" type="pres">
      <dgm:prSet presAssocID="{4E5E422D-1B90-484B-8A16-BCA6782688A5}" presName="text_1" presStyleLbl="node1" presStyleIdx="0" presStyleCnt="2">
        <dgm:presLayoutVars>
          <dgm:bulletEnabled val="1"/>
        </dgm:presLayoutVars>
      </dgm:prSet>
      <dgm:spPr/>
    </dgm:pt>
    <dgm:pt modelId="{538966B5-755B-DD42-BF85-58CB4E13C1D3}" type="pres">
      <dgm:prSet presAssocID="{4E5E422D-1B90-484B-8A16-BCA6782688A5}" presName="accent_1" presStyleCnt="0"/>
      <dgm:spPr/>
    </dgm:pt>
    <dgm:pt modelId="{ADB247B2-322E-AC4C-97A4-3CED0788B94A}" type="pres">
      <dgm:prSet presAssocID="{4E5E422D-1B90-484B-8A16-BCA6782688A5}" presName="accentRepeatNode" presStyleLbl="solidFgAcc1" presStyleIdx="0" presStyleCnt="2"/>
      <dgm:spPr/>
    </dgm:pt>
    <dgm:pt modelId="{5FAE7371-2648-744C-B6F4-41D4019BCE64}" type="pres">
      <dgm:prSet presAssocID="{DC265B21-60CA-3443-A087-00EDC9B35CCD}" presName="text_2" presStyleLbl="node1" presStyleIdx="1" presStyleCnt="2">
        <dgm:presLayoutVars>
          <dgm:bulletEnabled val="1"/>
        </dgm:presLayoutVars>
      </dgm:prSet>
      <dgm:spPr/>
    </dgm:pt>
    <dgm:pt modelId="{1F6B3D7E-88B7-B44C-BFE3-BDC5B757E977}" type="pres">
      <dgm:prSet presAssocID="{DC265B21-60CA-3443-A087-00EDC9B35CCD}" presName="accent_2" presStyleCnt="0"/>
      <dgm:spPr/>
    </dgm:pt>
    <dgm:pt modelId="{4FFD72D5-3455-CE42-AD08-E4D46E10E56B}" type="pres">
      <dgm:prSet presAssocID="{DC265B21-60CA-3443-A087-00EDC9B35CCD}" presName="accentRepeatNode" presStyleLbl="solidFgAcc1" presStyleIdx="1" presStyleCnt="2"/>
      <dgm:spPr/>
    </dgm:pt>
  </dgm:ptLst>
  <dgm:cxnLst>
    <dgm:cxn modelId="{F3BE9A16-3C3E-9B48-BB61-2D1C9ED106A9}" type="presOf" srcId="{9B923C65-1A69-454A-95B4-4429271EFAE8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16AE2269-6B00-4449-8BD8-FF0048E14C9E}" type="presOf" srcId="{4E5E422D-1B90-484B-8A16-BCA6782688A5}" destId="{EFB80CDE-90AD-4D41-A2E8-E3421048BEA5}" srcOrd="0" destOrd="0" presId="urn:microsoft.com/office/officeart/2008/layout/VerticalCurvedList"/>
    <dgm:cxn modelId="{AFD58BA6-BCDA-CF4E-BD51-F317724D3CE5}" type="presOf" srcId="{DC265B21-60CA-3443-A087-00EDC9B35CCD}" destId="{5FAE7371-2648-744C-B6F4-41D4019BCE64}" srcOrd="0" destOrd="0" presId="urn:microsoft.com/office/officeart/2008/layout/VerticalCurvedList"/>
    <dgm:cxn modelId="{4656F2D6-C32C-A544-B3C5-9C7C9165E4A4}" srcId="{BECEB8E5-7934-A84B-929D-2381D2E3477B}" destId="{4E5E422D-1B90-484B-8A16-BCA6782688A5}" srcOrd="0" destOrd="0" parTransId="{A82A5DF5-95E2-7643-AFF3-242029426698}" sibTransId="{9B923C65-1A69-454A-95B4-4429271EFAE8}"/>
    <dgm:cxn modelId="{022DE8EA-59EE-2E40-A015-CC1BA1A57C35}" srcId="{BECEB8E5-7934-A84B-929D-2381D2E3477B}" destId="{DC265B21-60CA-3443-A087-00EDC9B35CCD}" srcOrd="1" destOrd="0" parTransId="{1B6640A0-982F-964A-8DFB-BE48180BA1F2}" sibTransId="{3737A47C-658E-EE42-8E14-7BB88E5F55FA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ADEBB86-03FA-B741-80FD-B0C0C539210B}" type="presParOf" srcId="{F13EA33D-18CE-6346-8404-701E600A7D73}" destId="{EFB80CDE-90AD-4D41-A2E8-E3421048BEA5}" srcOrd="1" destOrd="0" presId="urn:microsoft.com/office/officeart/2008/layout/VerticalCurvedList"/>
    <dgm:cxn modelId="{2190AFCC-6F2B-9149-96AA-9541EFCF538F}" type="presParOf" srcId="{F13EA33D-18CE-6346-8404-701E600A7D73}" destId="{538966B5-755B-DD42-BF85-58CB4E13C1D3}" srcOrd="2" destOrd="0" presId="urn:microsoft.com/office/officeart/2008/layout/VerticalCurvedList"/>
    <dgm:cxn modelId="{A33672E5-E3D2-6846-B14C-0BCCD631F352}" type="presParOf" srcId="{538966B5-755B-DD42-BF85-58CB4E13C1D3}" destId="{ADB247B2-322E-AC4C-97A4-3CED0788B94A}" srcOrd="0" destOrd="0" presId="urn:microsoft.com/office/officeart/2008/layout/VerticalCurvedList"/>
    <dgm:cxn modelId="{548F27C1-44E3-3148-8F60-17161331F85B}" type="presParOf" srcId="{F13EA33D-18CE-6346-8404-701E600A7D73}" destId="{5FAE7371-2648-744C-B6F4-41D4019BCE64}" srcOrd="3" destOrd="0" presId="urn:microsoft.com/office/officeart/2008/layout/VerticalCurvedList"/>
    <dgm:cxn modelId="{E06DF2CA-0132-D441-9172-022268150446}" type="presParOf" srcId="{F13EA33D-18CE-6346-8404-701E600A7D73}" destId="{1F6B3D7E-88B7-B44C-BFE3-BDC5B757E977}" srcOrd="4" destOrd="0" presId="urn:microsoft.com/office/officeart/2008/layout/VerticalCurvedList"/>
    <dgm:cxn modelId="{72FCE5ED-F379-C949-B6AB-A587E1664F62}" type="presParOf" srcId="{1F6B3D7E-88B7-B44C-BFE3-BDC5B757E977}" destId="{4FFD72D5-3455-CE42-AD08-E4D46E10E56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Win - Lose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Alternative approach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DON’Ts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3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3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785A85-ACF1-E044-83E8-AAD7FEE01967}" type="doc">
      <dgm:prSet loTypeId="urn:microsoft.com/office/officeart/2005/8/layout/process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7C8C99-2607-A442-B2F4-147378016D0A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Use the Skills4EOSC Workplace as an initial location for the internal development of the learning materials</a:t>
          </a:r>
          <a:endParaRPr lang="en-MK" sz="1800">
            <a:solidFill>
              <a:schemeClr val="tx1"/>
            </a:solidFill>
          </a:endParaRPr>
        </a:p>
      </dgm:t>
    </dgm:pt>
    <dgm:pt modelId="{EE1281F2-1620-244A-8F8D-3BCBC77E6B94}" type="parTrans" cxnId="{4933173C-9879-E747-B5BA-552D4A9F5A5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53F03CB-4FF6-2541-9A04-9B627BDDE133}" type="sibTrans" cxnId="{4933173C-9879-E747-B5BA-552D4A9F5A5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F0FE279E-B76F-6C4F-8370-D94EE0587F91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Recreate the hierarchical folder structure to logically organise your documents</a:t>
          </a:r>
          <a:endParaRPr lang="en-MK" sz="1800">
            <a:solidFill>
              <a:schemeClr val="tx1"/>
            </a:solidFill>
          </a:endParaRPr>
        </a:p>
      </dgm:t>
    </dgm:pt>
    <dgm:pt modelId="{1EC87C78-7258-164C-B67A-86A04DE7E9AE}" type="parTrans" cxnId="{B18D1248-5A31-FE45-B2C1-E198BD3D659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A10C2D6-408D-4848-AE2A-86743DE19000}" type="sibTrans" cxnId="{B18D1248-5A31-FE45-B2C1-E198BD3D659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B94F6DE5-89A6-E540-A90E-BF4DBD841E23}">
      <dgm:prSet custT="1"/>
      <dgm:spPr/>
      <dgm:t>
        <a:bodyPr/>
        <a:lstStyle/>
        <a:p>
          <a:r>
            <a:rPr lang="en-GB" sz="1800" dirty="0">
              <a:solidFill>
                <a:schemeClr val="tx1"/>
              </a:solidFill>
            </a:rPr>
            <a:t>Create a docx template which will act as an alternative for each md template file </a:t>
          </a:r>
          <a:endParaRPr lang="en-MK" sz="1800" dirty="0">
            <a:solidFill>
              <a:schemeClr val="tx1"/>
            </a:solidFill>
          </a:endParaRPr>
        </a:p>
      </dgm:t>
    </dgm:pt>
    <dgm:pt modelId="{89898606-CAE9-A744-8362-C2FA372066CA}" type="parTrans" cxnId="{2521CC5F-569D-DF41-9AD0-3B897405F28D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0BD82DD-E61C-E847-AF3A-882905FE73FF}" type="sibTrans" cxnId="{2521CC5F-569D-DF41-9AD0-3B897405F28D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AD7713F2-BC36-5D49-B0D0-53E5DBD1CDF5}">
      <dgm:prSet custT="1"/>
      <dgm:spPr>
        <a:solidFill>
          <a:schemeClr val="accent1"/>
        </a:solidFill>
      </dgm:spPr>
      <dgm:t>
        <a:bodyPr/>
        <a:lstStyle/>
        <a:p>
          <a:r>
            <a:rPr lang="en-GB" sz="1800">
              <a:solidFill>
                <a:schemeClr val="tx1"/>
              </a:solidFill>
            </a:rPr>
            <a:t>Copy all fields defined in each md template to the corresponding docx template</a:t>
          </a:r>
          <a:endParaRPr lang="en-MK" sz="1800">
            <a:solidFill>
              <a:schemeClr val="tx1"/>
            </a:solidFill>
          </a:endParaRPr>
        </a:p>
      </dgm:t>
    </dgm:pt>
    <dgm:pt modelId="{8A2F342A-B6A8-9843-ADC8-757B23E14A1D}" type="parTrans" cxnId="{59788CFC-7D4B-7242-A89A-3A27EC584E3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EBBED14-50C8-F74A-A247-ABF86C467A26}" type="sibTrans" cxnId="{59788CFC-7D4B-7242-A89A-3A27EC584E3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B91F107B-127A-5341-A271-596626355AB6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Style each docx template using the Skills4EOSC logo, color palette and funding information</a:t>
          </a:r>
          <a:endParaRPr lang="en-MK" sz="1800">
            <a:solidFill>
              <a:schemeClr val="tx1"/>
            </a:solidFill>
          </a:endParaRPr>
        </a:p>
      </dgm:t>
    </dgm:pt>
    <dgm:pt modelId="{8B6167D2-B365-5A47-B130-8D02B29DDD4E}" type="parTrans" cxnId="{4A4566F0-893C-AD4A-A719-8B15E2B8B80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C409B5D-E339-4443-857A-0A4DABB99288}" type="sibTrans" cxnId="{4A4566F0-893C-AD4A-A719-8B15E2B8B80C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058ADB8E-EE97-C640-A330-4756B95985D5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Ensure the created templates are accessible</a:t>
          </a:r>
          <a:endParaRPr lang="en-MK" sz="1800">
            <a:solidFill>
              <a:schemeClr val="tx1"/>
            </a:solidFill>
          </a:endParaRPr>
        </a:p>
      </dgm:t>
    </dgm:pt>
    <dgm:pt modelId="{2E268205-4FFB-4B48-A388-4715D7EE4826}" type="parTrans" cxnId="{1F5B782D-AF37-2547-BA48-66499B754CD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AA3B713-7DC3-1D40-BC00-355A42164980}" type="sibTrans" cxnId="{1F5B782D-AF37-2547-BA48-66499B754CD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28692307-AAC7-274D-857C-2CD605ECF206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Distribute the templates in their right place in your hierarchical folder structure</a:t>
          </a:r>
          <a:endParaRPr lang="en-MK" sz="1800">
            <a:solidFill>
              <a:schemeClr val="tx1"/>
            </a:solidFill>
          </a:endParaRPr>
        </a:p>
      </dgm:t>
    </dgm:pt>
    <dgm:pt modelId="{72B6A4A3-A0CA-544C-B4BA-C8EA28211152}" type="parTrans" cxnId="{4FCF9579-AC5C-744C-9C15-609D994B45F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B8A5EDE-3605-7747-8B66-9B1BFDAD2D13}" type="sibTrans" cxnId="{4FCF9579-AC5C-744C-9C15-609D994B45F1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DF0E9370-DF1F-A343-9AF9-CFCA52C18933}">
      <dgm:prSet custT="1"/>
      <dgm:spPr/>
      <dgm:t>
        <a:bodyPr/>
        <a:lstStyle/>
        <a:p>
          <a:r>
            <a:rPr lang="en-GB" sz="1800">
              <a:solidFill>
                <a:schemeClr val="tx1"/>
              </a:solidFill>
            </a:rPr>
            <a:t>Add the correct LICENSE plaintext file in the root of your folder structure</a:t>
          </a:r>
          <a:endParaRPr lang="en-MK" sz="1800">
            <a:solidFill>
              <a:schemeClr val="tx1"/>
            </a:solidFill>
          </a:endParaRPr>
        </a:p>
      </dgm:t>
    </dgm:pt>
    <dgm:pt modelId="{59A69A40-ADBA-D944-8340-B7AAC8EE6AEE}" type="parTrans" cxnId="{A3E5BB81-4BE8-0149-B314-6DCE7FD6DF4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F8227A0-8768-4348-9551-1D3C5F393985}" type="sibTrans" cxnId="{A3E5BB81-4BE8-0149-B314-6DCE7FD6DF4F}">
      <dgm:prSet custT="1"/>
      <dgm:spPr/>
      <dgm:t>
        <a:bodyPr/>
        <a:lstStyle/>
        <a:p>
          <a:endParaRPr lang="en-GB" sz="1600">
            <a:solidFill>
              <a:schemeClr val="tx1"/>
            </a:solidFill>
          </a:endParaRPr>
        </a:p>
      </dgm:t>
    </dgm:pt>
    <dgm:pt modelId="{D0D3EA51-548E-BC43-B5E5-6C3F75618B55}">
      <dgm:prSet custT="1"/>
      <dgm:spPr>
        <a:solidFill>
          <a:schemeClr val="accent1"/>
        </a:solidFill>
      </dgm:spPr>
      <dgm:t>
        <a:bodyPr/>
        <a:lstStyle/>
        <a:p>
          <a:r>
            <a:rPr lang="en-GB" sz="1800" dirty="0">
              <a:solidFill>
                <a:schemeClr val="tx1"/>
              </a:solidFill>
            </a:rPr>
            <a:t>Start editing the learning content</a:t>
          </a:r>
          <a:endParaRPr lang="en-MK" sz="1800" dirty="0">
            <a:solidFill>
              <a:schemeClr val="tx1"/>
            </a:solidFill>
          </a:endParaRPr>
        </a:p>
      </dgm:t>
    </dgm:pt>
    <dgm:pt modelId="{CBB0B5D9-6F87-684D-B29A-92727DBA24D8}" type="parTrans" cxnId="{8E411BCB-C47D-464D-8664-5CF93D61EDFE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6F475FE-DC9B-7645-B0B7-6EEF8090F33C}" type="sibTrans" cxnId="{8E411BCB-C47D-464D-8664-5CF93D61EDFE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6E55BB0-F396-3C4B-BDB4-193C391972EE}" type="pres">
      <dgm:prSet presAssocID="{83785A85-ACF1-E044-83E8-AAD7FEE01967}" presName="diagram" presStyleCnt="0">
        <dgm:presLayoutVars>
          <dgm:dir/>
          <dgm:resizeHandles val="exact"/>
        </dgm:presLayoutVars>
      </dgm:prSet>
      <dgm:spPr/>
    </dgm:pt>
    <dgm:pt modelId="{5C68068E-4096-6343-807F-AF5CFED8E1F8}" type="pres">
      <dgm:prSet presAssocID="{1E7C8C99-2607-A442-B2F4-147378016D0A}" presName="node" presStyleLbl="node1" presStyleIdx="0" presStyleCnt="9" custScaleX="167595">
        <dgm:presLayoutVars>
          <dgm:bulletEnabled val="1"/>
        </dgm:presLayoutVars>
      </dgm:prSet>
      <dgm:spPr/>
    </dgm:pt>
    <dgm:pt modelId="{7AB0EACB-937C-2A44-99F6-A862E4D46DC1}" type="pres">
      <dgm:prSet presAssocID="{453F03CB-4FF6-2541-9A04-9B627BDDE133}" presName="sibTrans" presStyleLbl="sibTrans2D1" presStyleIdx="0" presStyleCnt="8" custScaleX="167595"/>
      <dgm:spPr/>
    </dgm:pt>
    <dgm:pt modelId="{296FBBD4-0F59-CF47-A8B5-0188147ED0FD}" type="pres">
      <dgm:prSet presAssocID="{453F03CB-4FF6-2541-9A04-9B627BDDE133}" presName="connectorText" presStyleLbl="sibTrans2D1" presStyleIdx="0" presStyleCnt="8"/>
      <dgm:spPr/>
    </dgm:pt>
    <dgm:pt modelId="{8DEFDCE8-550F-4C49-BFE7-E2433D18A803}" type="pres">
      <dgm:prSet presAssocID="{F0FE279E-B76F-6C4F-8370-D94EE0587F91}" presName="node" presStyleLbl="node1" presStyleIdx="1" presStyleCnt="9" custScaleX="167595">
        <dgm:presLayoutVars>
          <dgm:bulletEnabled val="1"/>
        </dgm:presLayoutVars>
      </dgm:prSet>
      <dgm:spPr/>
    </dgm:pt>
    <dgm:pt modelId="{98957F70-9863-6C43-B138-437F43ED4B51}" type="pres">
      <dgm:prSet presAssocID="{0A10C2D6-408D-4848-AE2A-86743DE19000}" presName="sibTrans" presStyleLbl="sibTrans2D1" presStyleIdx="1" presStyleCnt="8" custScaleX="167595"/>
      <dgm:spPr/>
    </dgm:pt>
    <dgm:pt modelId="{7153BDEA-AD94-9D43-BD56-03E258F5189A}" type="pres">
      <dgm:prSet presAssocID="{0A10C2D6-408D-4848-AE2A-86743DE19000}" presName="connectorText" presStyleLbl="sibTrans2D1" presStyleIdx="1" presStyleCnt="8"/>
      <dgm:spPr/>
    </dgm:pt>
    <dgm:pt modelId="{FE9A3DE4-EE93-184D-801F-DE58EC78587D}" type="pres">
      <dgm:prSet presAssocID="{B94F6DE5-89A6-E540-A90E-BF4DBD841E23}" presName="node" presStyleLbl="node1" presStyleIdx="2" presStyleCnt="9" custScaleX="167595">
        <dgm:presLayoutVars>
          <dgm:bulletEnabled val="1"/>
        </dgm:presLayoutVars>
      </dgm:prSet>
      <dgm:spPr/>
    </dgm:pt>
    <dgm:pt modelId="{6060F0E4-02E3-4F48-BA12-E40D60CA3F16}" type="pres">
      <dgm:prSet presAssocID="{E0BD82DD-E61C-E847-AF3A-882905FE73FF}" presName="sibTrans" presStyleLbl="sibTrans2D1" presStyleIdx="2" presStyleCnt="8" custScaleX="167595"/>
      <dgm:spPr/>
    </dgm:pt>
    <dgm:pt modelId="{8DFA56DC-C9CA-4046-9F6C-4269CB03801F}" type="pres">
      <dgm:prSet presAssocID="{E0BD82DD-E61C-E847-AF3A-882905FE73FF}" presName="connectorText" presStyleLbl="sibTrans2D1" presStyleIdx="2" presStyleCnt="8"/>
      <dgm:spPr/>
    </dgm:pt>
    <dgm:pt modelId="{4C8109CB-A7B0-DB4A-B497-470492EA3814}" type="pres">
      <dgm:prSet presAssocID="{AD7713F2-BC36-5D49-B0D0-53E5DBD1CDF5}" presName="node" presStyleLbl="node1" presStyleIdx="3" presStyleCnt="9" custScaleX="167595">
        <dgm:presLayoutVars>
          <dgm:bulletEnabled val="1"/>
        </dgm:presLayoutVars>
      </dgm:prSet>
      <dgm:spPr/>
    </dgm:pt>
    <dgm:pt modelId="{E1D00176-9D2C-634D-B585-E70FB4B1D9C9}" type="pres">
      <dgm:prSet presAssocID="{4EBBED14-50C8-F74A-A247-ABF86C467A26}" presName="sibTrans" presStyleLbl="sibTrans2D1" presStyleIdx="3" presStyleCnt="8" custScaleX="167595"/>
      <dgm:spPr/>
    </dgm:pt>
    <dgm:pt modelId="{AF7DD47B-A977-8F44-B24A-B1A57B665D64}" type="pres">
      <dgm:prSet presAssocID="{4EBBED14-50C8-F74A-A247-ABF86C467A26}" presName="connectorText" presStyleLbl="sibTrans2D1" presStyleIdx="3" presStyleCnt="8"/>
      <dgm:spPr/>
    </dgm:pt>
    <dgm:pt modelId="{E3CB291C-27B4-7E46-AC49-ADC18DDD36AB}" type="pres">
      <dgm:prSet presAssocID="{B91F107B-127A-5341-A271-596626355AB6}" presName="node" presStyleLbl="node1" presStyleIdx="4" presStyleCnt="9" custScaleX="167595">
        <dgm:presLayoutVars>
          <dgm:bulletEnabled val="1"/>
        </dgm:presLayoutVars>
      </dgm:prSet>
      <dgm:spPr/>
    </dgm:pt>
    <dgm:pt modelId="{B5C294B7-7851-3643-A33E-64952CF0450D}" type="pres">
      <dgm:prSet presAssocID="{FC409B5D-E339-4443-857A-0A4DABB99288}" presName="sibTrans" presStyleLbl="sibTrans2D1" presStyleIdx="4" presStyleCnt="8" custScaleX="167595"/>
      <dgm:spPr/>
    </dgm:pt>
    <dgm:pt modelId="{30C6A3D2-B750-EC4E-B38B-9EE5A6D64C95}" type="pres">
      <dgm:prSet presAssocID="{FC409B5D-E339-4443-857A-0A4DABB99288}" presName="connectorText" presStyleLbl="sibTrans2D1" presStyleIdx="4" presStyleCnt="8"/>
      <dgm:spPr/>
    </dgm:pt>
    <dgm:pt modelId="{4009DAE6-9E6D-D445-A0D7-470DCA8BA48A}" type="pres">
      <dgm:prSet presAssocID="{058ADB8E-EE97-C640-A330-4756B95985D5}" presName="node" presStyleLbl="node1" presStyleIdx="5" presStyleCnt="9" custScaleX="167595">
        <dgm:presLayoutVars>
          <dgm:bulletEnabled val="1"/>
        </dgm:presLayoutVars>
      </dgm:prSet>
      <dgm:spPr/>
    </dgm:pt>
    <dgm:pt modelId="{DAE500A4-0E1A-2148-98EB-B3F7FED3349C}" type="pres">
      <dgm:prSet presAssocID="{9AA3B713-7DC3-1D40-BC00-355A42164980}" presName="sibTrans" presStyleLbl="sibTrans2D1" presStyleIdx="5" presStyleCnt="8" custScaleX="167595"/>
      <dgm:spPr/>
    </dgm:pt>
    <dgm:pt modelId="{B0575EB6-2E6E-1148-8283-A1A04859ED94}" type="pres">
      <dgm:prSet presAssocID="{9AA3B713-7DC3-1D40-BC00-355A42164980}" presName="connectorText" presStyleLbl="sibTrans2D1" presStyleIdx="5" presStyleCnt="8"/>
      <dgm:spPr/>
    </dgm:pt>
    <dgm:pt modelId="{D8E15A0A-2ABB-3F4E-A60D-CD8674C11C26}" type="pres">
      <dgm:prSet presAssocID="{28692307-AAC7-274D-857C-2CD605ECF206}" presName="node" presStyleLbl="node1" presStyleIdx="6" presStyleCnt="9" custScaleX="167595">
        <dgm:presLayoutVars>
          <dgm:bulletEnabled val="1"/>
        </dgm:presLayoutVars>
      </dgm:prSet>
      <dgm:spPr/>
    </dgm:pt>
    <dgm:pt modelId="{951B3BC5-F88D-EB4D-8232-666739C13616}" type="pres">
      <dgm:prSet presAssocID="{FB8A5EDE-3605-7747-8B66-9B1BFDAD2D13}" presName="sibTrans" presStyleLbl="sibTrans2D1" presStyleIdx="6" presStyleCnt="8" custScaleX="167595"/>
      <dgm:spPr/>
    </dgm:pt>
    <dgm:pt modelId="{1BB2EE92-9474-624C-8A57-815CBEEB0BB4}" type="pres">
      <dgm:prSet presAssocID="{FB8A5EDE-3605-7747-8B66-9B1BFDAD2D13}" presName="connectorText" presStyleLbl="sibTrans2D1" presStyleIdx="6" presStyleCnt="8"/>
      <dgm:spPr/>
    </dgm:pt>
    <dgm:pt modelId="{32F30213-F136-9849-8C16-7985613F856C}" type="pres">
      <dgm:prSet presAssocID="{DF0E9370-DF1F-A343-9AF9-CFCA52C18933}" presName="node" presStyleLbl="node1" presStyleIdx="7" presStyleCnt="9" custScaleX="167595">
        <dgm:presLayoutVars>
          <dgm:bulletEnabled val="1"/>
        </dgm:presLayoutVars>
      </dgm:prSet>
      <dgm:spPr/>
    </dgm:pt>
    <dgm:pt modelId="{9319D760-BB4A-064E-9AAA-3B1942B84F17}" type="pres">
      <dgm:prSet presAssocID="{6F8227A0-8768-4348-9551-1D3C5F393985}" presName="sibTrans" presStyleLbl="sibTrans2D1" presStyleIdx="7" presStyleCnt="8" custScaleX="167595"/>
      <dgm:spPr/>
    </dgm:pt>
    <dgm:pt modelId="{C99F3152-B257-114A-8969-A5D5EBC784C4}" type="pres">
      <dgm:prSet presAssocID="{6F8227A0-8768-4348-9551-1D3C5F393985}" presName="connectorText" presStyleLbl="sibTrans2D1" presStyleIdx="7" presStyleCnt="8"/>
      <dgm:spPr/>
    </dgm:pt>
    <dgm:pt modelId="{47313F9E-C088-6748-99C0-917B0CF9956D}" type="pres">
      <dgm:prSet presAssocID="{D0D3EA51-548E-BC43-B5E5-6C3F75618B55}" presName="node" presStyleLbl="node1" presStyleIdx="8" presStyleCnt="9" custScaleX="167595">
        <dgm:presLayoutVars>
          <dgm:bulletEnabled val="1"/>
        </dgm:presLayoutVars>
      </dgm:prSet>
      <dgm:spPr/>
    </dgm:pt>
  </dgm:ptLst>
  <dgm:cxnLst>
    <dgm:cxn modelId="{07A5FB00-46F7-4343-8BEE-F4E6283BD12B}" type="presOf" srcId="{FB8A5EDE-3605-7747-8B66-9B1BFDAD2D13}" destId="{1BB2EE92-9474-624C-8A57-815CBEEB0BB4}" srcOrd="1" destOrd="0" presId="urn:microsoft.com/office/officeart/2005/8/layout/process5"/>
    <dgm:cxn modelId="{3D75C902-4732-564F-942D-45945FAB4092}" type="presOf" srcId="{6F8227A0-8768-4348-9551-1D3C5F393985}" destId="{C99F3152-B257-114A-8969-A5D5EBC784C4}" srcOrd="1" destOrd="0" presId="urn:microsoft.com/office/officeart/2005/8/layout/process5"/>
    <dgm:cxn modelId="{1F5B782D-AF37-2547-BA48-66499B754CD1}" srcId="{83785A85-ACF1-E044-83E8-AAD7FEE01967}" destId="{058ADB8E-EE97-C640-A330-4756B95985D5}" srcOrd="5" destOrd="0" parTransId="{2E268205-4FFB-4B48-A388-4715D7EE4826}" sibTransId="{9AA3B713-7DC3-1D40-BC00-355A42164980}"/>
    <dgm:cxn modelId="{5BE4B931-FBAA-164E-B172-B7767774A886}" type="presOf" srcId="{E0BD82DD-E61C-E847-AF3A-882905FE73FF}" destId="{8DFA56DC-C9CA-4046-9F6C-4269CB03801F}" srcOrd="1" destOrd="0" presId="urn:microsoft.com/office/officeart/2005/8/layout/process5"/>
    <dgm:cxn modelId="{1FC4BB3B-0A68-994A-B599-9CE1F304F52F}" type="presOf" srcId="{FC409B5D-E339-4443-857A-0A4DABB99288}" destId="{30C6A3D2-B750-EC4E-B38B-9EE5A6D64C95}" srcOrd="1" destOrd="0" presId="urn:microsoft.com/office/officeart/2005/8/layout/process5"/>
    <dgm:cxn modelId="{4933173C-9879-E747-B5BA-552D4A9F5A51}" srcId="{83785A85-ACF1-E044-83E8-AAD7FEE01967}" destId="{1E7C8C99-2607-A442-B2F4-147378016D0A}" srcOrd="0" destOrd="0" parTransId="{EE1281F2-1620-244A-8F8D-3BCBC77E6B94}" sibTransId="{453F03CB-4FF6-2541-9A04-9B627BDDE133}"/>
    <dgm:cxn modelId="{3E6C9C40-20F7-FF4B-BEA4-76A4915FC0E6}" type="presOf" srcId="{E0BD82DD-E61C-E847-AF3A-882905FE73FF}" destId="{6060F0E4-02E3-4F48-BA12-E40D60CA3F16}" srcOrd="0" destOrd="0" presId="urn:microsoft.com/office/officeart/2005/8/layout/process5"/>
    <dgm:cxn modelId="{DAC92343-6012-7A4F-9ACC-9FF57B60736A}" type="presOf" srcId="{1E7C8C99-2607-A442-B2F4-147378016D0A}" destId="{5C68068E-4096-6343-807F-AF5CFED8E1F8}" srcOrd="0" destOrd="0" presId="urn:microsoft.com/office/officeart/2005/8/layout/process5"/>
    <dgm:cxn modelId="{B6443444-6107-5149-867B-0E1B2BD3AE91}" type="presOf" srcId="{453F03CB-4FF6-2541-9A04-9B627BDDE133}" destId="{296FBBD4-0F59-CF47-A8B5-0188147ED0FD}" srcOrd="1" destOrd="0" presId="urn:microsoft.com/office/officeart/2005/8/layout/process5"/>
    <dgm:cxn modelId="{09492D45-8AA6-7242-9D40-3C3DE33FFA37}" type="presOf" srcId="{FB8A5EDE-3605-7747-8B66-9B1BFDAD2D13}" destId="{951B3BC5-F88D-EB4D-8232-666739C13616}" srcOrd="0" destOrd="0" presId="urn:microsoft.com/office/officeart/2005/8/layout/process5"/>
    <dgm:cxn modelId="{B18D1248-5A31-FE45-B2C1-E198BD3D659C}" srcId="{83785A85-ACF1-E044-83E8-AAD7FEE01967}" destId="{F0FE279E-B76F-6C4F-8370-D94EE0587F91}" srcOrd="1" destOrd="0" parTransId="{1EC87C78-7258-164C-B67A-86A04DE7E9AE}" sibTransId="{0A10C2D6-408D-4848-AE2A-86743DE19000}"/>
    <dgm:cxn modelId="{7FF9255D-3531-104B-B0A5-7160B79F0A02}" type="presOf" srcId="{058ADB8E-EE97-C640-A330-4756B95985D5}" destId="{4009DAE6-9E6D-D445-A0D7-470DCA8BA48A}" srcOrd="0" destOrd="0" presId="urn:microsoft.com/office/officeart/2005/8/layout/process5"/>
    <dgm:cxn modelId="{4D81DD5E-7BD1-974E-8A10-CCD82E918D6F}" type="presOf" srcId="{AD7713F2-BC36-5D49-B0D0-53E5DBD1CDF5}" destId="{4C8109CB-A7B0-DB4A-B497-470492EA3814}" srcOrd="0" destOrd="0" presId="urn:microsoft.com/office/officeart/2005/8/layout/process5"/>
    <dgm:cxn modelId="{2521CC5F-569D-DF41-9AD0-3B897405F28D}" srcId="{83785A85-ACF1-E044-83E8-AAD7FEE01967}" destId="{B94F6DE5-89A6-E540-A90E-BF4DBD841E23}" srcOrd="2" destOrd="0" parTransId="{89898606-CAE9-A744-8362-C2FA372066CA}" sibTransId="{E0BD82DD-E61C-E847-AF3A-882905FE73FF}"/>
    <dgm:cxn modelId="{1D10B476-4E9F-7943-A45A-F9B44DB94BB7}" type="presOf" srcId="{B94F6DE5-89A6-E540-A90E-BF4DBD841E23}" destId="{FE9A3DE4-EE93-184D-801F-DE58EC78587D}" srcOrd="0" destOrd="0" presId="urn:microsoft.com/office/officeart/2005/8/layout/process5"/>
    <dgm:cxn modelId="{A9AC1F77-DC55-994E-A152-08CA8AF53FC2}" type="presOf" srcId="{4EBBED14-50C8-F74A-A247-ABF86C467A26}" destId="{AF7DD47B-A977-8F44-B24A-B1A57B665D64}" srcOrd="1" destOrd="0" presId="urn:microsoft.com/office/officeart/2005/8/layout/process5"/>
    <dgm:cxn modelId="{4FCF9579-AC5C-744C-9C15-609D994B45F1}" srcId="{83785A85-ACF1-E044-83E8-AAD7FEE01967}" destId="{28692307-AAC7-274D-857C-2CD605ECF206}" srcOrd="6" destOrd="0" parTransId="{72B6A4A3-A0CA-544C-B4BA-C8EA28211152}" sibTransId="{FB8A5EDE-3605-7747-8B66-9B1BFDAD2D13}"/>
    <dgm:cxn modelId="{A3E5BB81-4BE8-0149-B314-6DCE7FD6DF4F}" srcId="{83785A85-ACF1-E044-83E8-AAD7FEE01967}" destId="{DF0E9370-DF1F-A343-9AF9-CFCA52C18933}" srcOrd="7" destOrd="0" parTransId="{59A69A40-ADBA-D944-8340-B7AAC8EE6AEE}" sibTransId="{6F8227A0-8768-4348-9551-1D3C5F393985}"/>
    <dgm:cxn modelId="{ABCC868C-8501-5A4D-92C0-387CC06557A4}" type="presOf" srcId="{28692307-AAC7-274D-857C-2CD605ECF206}" destId="{D8E15A0A-2ABB-3F4E-A60D-CD8674C11C26}" srcOrd="0" destOrd="0" presId="urn:microsoft.com/office/officeart/2005/8/layout/process5"/>
    <dgm:cxn modelId="{232E168D-E924-A640-938A-78F2CDFBD57F}" type="presOf" srcId="{9AA3B713-7DC3-1D40-BC00-355A42164980}" destId="{DAE500A4-0E1A-2148-98EB-B3F7FED3349C}" srcOrd="0" destOrd="0" presId="urn:microsoft.com/office/officeart/2005/8/layout/process5"/>
    <dgm:cxn modelId="{02532D8F-AEAA-9144-AEAA-8C0097B42D1D}" type="presOf" srcId="{6F8227A0-8768-4348-9551-1D3C5F393985}" destId="{9319D760-BB4A-064E-9AAA-3B1942B84F17}" srcOrd="0" destOrd="0" presId="urn:microsoft.com/office/officeart/2005/8/layout/process5"/>
    <dgm:cxn modelId="{3651F495-0C69-C24B-8812-C3557191A1AD}" type="presOf" srcId="{DF0E9370-DF1F-A343-9AF9-CFCA52C18933}" destId="{32F30213-F136-9849-8C16-7985613F856C}" srcOrd="0" destOrd="0" presId="urn:microsoft.com/office/officeart/2005/8/layout/process5"/>
    <dgm:cxn modelId="{E17D589A-7E66-2244-B1D1-131643B6BAFB}" type="presOf" srcId="{0A10C2D6-408D-4848-AE2A-86743DE19000}" destId="{98957F70-9863-6C43-B138-437F43ED4B51}" srcOrd="0" destOrd="0" presId="urn:microsoft.com/office/officeart/2005/8/layout/process5"/>
    <dgm:cxn modelId="{CEAB22A6-A6BC-BF43-B226-DA826822BC0C}" type="presOf" srcId="{4EBBED14-50C8-F74A-A247-ABF86C467A26}" destId="{E1D00176-9D2C-634D-B585-E70FB4B1D9C9}" srcOrd="0" destOrd="0" presId="urn:microsoft.com/office/officeart/2005/8/layout/process5"/>
    <dgm:cxn modelId="{7EF4B0AE-B996-704B-B3CA-239B12A6004E}" type="presOf" srcId="{B91F107B-127A-5341-A271-596626355AB6}" destId="{E3CB291C-27B4-7E46-AC49-ADC18DDD36AB}" srcOrd="0" destOrd="0" presId="urn:microsoft.com/office/officeart/2005/8/layout/process5"/>
    <dgm:cxn modelId="{163FA7B0-4752-4444-BABA-59FD0ABA5FB6}" type="presOf" srcId="{F0FE279E-B76F-6C4F-8370-D94EE0587F91}" destId="{8DEFDCE8-550F-4C49-BFE7-E2433D18A803}" srcOrd="0" destOrd="0" presId="urn:microsoft.com/office/officeart/2005/8/layout/process5"/>
    <dgm:cxn modelId="{5C27B5B5-11E7-244E-AE04-BBD659EAAB75}" type="presOf" srcId="{83785A85-ACF1-E044-83E8-AAD7FEE01967}" destId="{46E55BB0-F396-3C4B-BDB4-193C391972EE}" srcOrd="0" destOrd="0" presId="urn:microsoft.com/office/officeart/2005/8/layout/process5"/>
    <dgm:cxn modelId="{8E411BCB-C47D-464D-8664-5CF93D61EDFE}" srcId="{83785A85-ACF1-E044-83E8-AAD7FEE01967}" destId="{D0D3EA51-548E-BC43-B5E5-6C3F75618B55}" srcOrd="8" destOrd="0" parTransId="{CBB0B5D9-6F87-684D-B29A-92727DBA24D8}" sibTransId="{36F475FE-DC9B-7645-B0B7-6EEF8090F33C}"/>
    <dgm:cxn modelId="{1D37A3CC-C7A7-EC4E-ABE0-961B63A7E6B5}" type="presOf" srcId="{FC409B5D-E339-4443-857A-0A4DABB99288}" destId="{B5C294B7-7851-3643-A33E-64952CF0450D}" srcOrd="0" destOrd="0" presId="urn:microsoft.com/office/officeart/2005/8/layout/process5"/>
    <dgm:cxn modelId="{F5ACFBD6-82F2-DC40-9F18-57ED25D38E63}" type="presOf" srcId="{9AA3B713-7DC3-1D40-BC00-355A42164980}" destId="{B0575EB6-2E6E-1148-8283-A1A04859ED94}" srcOrd="1" destOrd="0" presId="urn:microsoft.com/office/officeart/2005/8/layout/process5"/>
    <dgm:cxn modelId="{8F787ADB-91B5-F947-8429-60793788C678}" type="presOf" srcId="{D0D3EA51-548E-BC43-B5E5-6C3F75618B55}" destId="{47313F9E-C088-6748-99C0-917B0CF9956D}" srcOrd="0" destOrd="0" presId="urn:microsoft.com/office/officeart/2005/8/layout/process5"/>
    <dgm:cxn modelId="{C7B926ED-6A6E-1B4E-9849-B3D6CED68BAA}" type="presOf" srcId="{453F03CB-4FF6-2541-9A04-9B627BDDE133}" destId="{7AB0EACB-937C-2A44-99F6-A862E4D46DC1}" srcOrd="0" destOrd="0" presId="urn:microsoft.com/office/officeart/2005/8/layout/process5"/>
    <dgm:cxn modelId="{327C86EF-DF79-2F47-AEF2-43102B9EE897}" type="presOf" srcId="{0A10C2D6-408D-4848-AE2A-86743DE19000}" destId="{7153BDEA-AD94-9D43-BD56-03E258F5189A}" srcOrd="1" destOrd="0" presId="urn:microsoft.com/office/officeart/2005/8/layout/process5"/>
    <dgm:cxn modelId="{4A4566F0-893C-AD4A-A719-8B15E2B8B80C}" srcId="{83785A85-ACF1-E044-83E8-AAD7FEE01967}" destId="{B91F107B-127A-5341-A271-596626355AB6}" srcOrd="4" destOrd="0" parTransId="{8B6167D2-B365-5A47-B130-8D02B29DDD4E}" sibTransId="{FC409B5D-E339-4443-857A-0A4DABB99288}"/>
    <dgm:cxn modelId="{59788CFC-7D4B-7242-A89A-3A27EC584E3C}" srcId="{83785A85-ACF1-E044-83E8-AAD7FEE01967}" destId="{AD7713F2-BC36-5D49-B0D0-53E5DBD1CDF5}" srcOrd="3" destOrd="0" parTransId="{8A2F342A-B6A8-9843-ADC8-757B23E14A1D}" sibTransId="{4EBBED14-50C8-F74A-A247-ABF86C467A26}"/>
    <dgm:cxn modelId="{9A3C8FAD-E6BF-1C4B-99FA-6ED509A1850A}" type="presParOf" srcId="{46E55BB0-F396-3C4B-BDB4-193C391972EE}" destId="{5C68068E-4096-6343-807F-AF5CFED8E1F8}" srcOrd="0" destOrd="0" presId="urn:microsoft.com/office/officeart/2005/8/layout/process5"/>
    <dgm:cxn modelId="{1F9A1766-4F60-3342-B5A4-79CF5144DA67}" type="presParOf" srcId="{46E55BB0-F396-3C4B-BDB4-193C391972EE}" destId="{7AB0EACB-937C-2A44-99F6-A862E4D46DC1}" srcOrd="1" destOrd="0" presId="urn:microsoft.com/office/officeart/2005/8/layout/process5"/>
    <dgm:cxn modelId="{DEE53ED5-375B-AE4B-B295-CFFE25250C47}" type="presParOf" srcId="{7AB0EACB-937C-2A44-99F6-A862E4D46DC1}" destId="{296FBBD4-0F59-CF47-A8B5-0188147ED0FD}" srcOrd="0" destOrd="0" presId="urn:microsoft.com/office/officeart/2005/8/layout/process5"/>
    <dgm:cxn modelId="{355EE246-F3B5-6F46-B2D2-1007A3E543B5}" type="presParOf" srcId="{46E55BB0-F396-3C4B-BDB4-193C391972EE}" destId="{8DEFDCE8-550F-4C49-BFE7-E2433D18A803}" srcOrd="2" destOrd="0" presId="urn:microsoft.com/office/officeart/2005/8/layout/process5"/>
    <dgm:cxn modelId="{ADF12660-5358-2F4B-B2BD-A9ECEB67C83C}" type="presParOf" srcId="{46E55BB0-F396-3C4B-BDB4-193C391972EE}" destId="{98957F70-9863-6C43-B138-437F43ED4B51}" srcOrd="3" destOrd="0" presId="urn:microsoft.com/office/officeart/2005/8/layout/process5"/>
    <dgm:cxn modelId="{3668635E-B58B-A54F-AB19-A87A4F1AE581}" type="presParOf" srcId="{98957F70-9863-6C43-B138-437F43ED4B51}" destId="{7153BDEA-AD94-9D43-BD56-03E258F5189A}" srcOrd="0" destOrd="0" presId="urn:microsoft.com/office/officeart/2005/8/layout/process5"/>
    <dgm:cxn modelId="{6307A6F0-BAA9-E842-A615-530386DF97EC}" type="presParOf" srcId="{46E55BB0-F396-3C4B-BDB4-193C391972EE}" destId="{FE9A3DE4-EE93-184D-801F-DE58EC78587D}" srcOrd="4" destOrd="0" presId="urn:microsoft.com/office/officeart/2005/8/layout/process5"/>
    <dgm:cxn modelId="{9D3E45AC-D7BE-D749-9DAF-00C2E48D4FB5}" type="presParOf" srcId="{46E55BB0-F396-3C4B-BDB4-193C391972EE}" destId="{6060F0E4-02E3-4F48-BA12-E40D60CA3F16}" srcOrd="5" destOrd="0" presId="urn:microsoft.com/office/officeart/2005/8/layout/process5"/>
    <dgm:cxn modelId="{D0FCFB4C-FC07-B645-885C-F5C1510336AF}" type="presParOf" srcId="{6060F0E4-02E3-4F48-BA12-E40D60CA3F16}" destId="{8DFA56DC-C9CA-4046-9F6C-4269CB03801F}" srcOrd="0" destOrd="0" presId="urn:microsoft.com/office/officeart/2005/8/layout/process5"/>
    <dgm:cxn modelId="{6722C65B-41A5-0E4D-9934-0B3DEE2E06C8}" type="presParOf" srcId="{46E55BB0-F396-3C4B-BDB4-193C391972EE}" destId="{4C8109CB-A7B0-DB4A-B497-470492EA3814}" srcOrd="6" destOrd="0" presId="urn:microsoft.com/office/officeart/2005/8/layout/process5"/>
    <dgm:cxn modelId="{05DA92BC-3A08-E44C-B343-E36E8711BA69}" type="presParOf" srcId="{46E55BB0-F396-3C4B-BDB4-193C391972EE}" destId="{E1D00176-9D2C-634D-B585-E70FB4B1D9C9}" srcOrd="7" destOrd="0" presId="urn:microsoft.com/office/officeart/2005/8/layout/process5"/>
    <dgm:cxn modelId="{B5BD1A1F-CF07-1E4C-907E-6D6FE189A386}" type="presParOf" srcId="{E1D00176-9D2C-634D-B585-E70FB4B1D9C9}" destId="{AF7DD47B-A977-8F44-B24A-B1A57B665D64}" srcOrd="0" destOrd="0" presId="urn:microsoft.com/office/officeart/2005/8/layout/process5"/>
    <dgm:cxn modelId="{4DBD4A9B-20E4-3941-A16E-FC4A36637BF7}" type="presParOf" srcId="{46E55BB0-F396-3C4B-BDB4-193C391972EE}" destId="{E3CB291C-27B4-7E46-AC49-ADC18DDD36AB}" srcOrd="8" destOrd="0" presId="urn:microsoft.com/office/officeart/2005/8/layout/process5"/>
    <dgm:cxn modelId="{2A5975DB-87A4-E240-8377-367A68D6322E}" type="presParOf" srcId="{46E55BB0-F396-3C4B-BDB4-193C391972EE}" destId="{B5C294B7-7851-3643-A33E-64952CF0450D}" srcOrd="9" destOrd="0" presId="urn:microsoft.com/office/officeart/2005/8/layout/process5"/>
    <dgm:cxn modelId="{4003C6E2-FE87-A743-8BC9-2734E8EFE437}" type="presParOf" srcId="{B5C294B7-7851-3643-A33E-64952CF0450D}" destId="{30C6A3D2-B750-EC4E-B38B-9EE5A6D64C95}" srcOrd="0" destOrd="0" presId="urn:microsoft.com/office/officeart/2005/8/layout/process5"/>
    <dgm:cxn modelId="{206BB94D-BBBF-354C-9A80-821A19E12367}" type="presParOf" srcId="{46E55BB0-F396-3C4B-BDB4-193C391972EE}" destId="{4009DAE6-9E6D-D445-A0D7-470DCA8BA48A}" srcOrd="10" destOrd="0" presId="urn:microsoft.com/office/officeart/2005/8/layout/process5"/>
    <dgm:cxn modelId="{257E7EF6-8D43-1E45-86AB-10F5FEED0D07}" type="presParOf" srcId="{46E55BB0-F396-3C4B-BDB4-193C391972EE}" destId="{DAE500A4-0E1A-2148-98EB-B3F7FED3349C}" srcOrd="11" destOrd="0" presId="urn:microsoft.com/office/officeart/2005/8/layout/process5"/>
    <dgm:cxn modelId="{FAEC046C-5003-8141-BED9-04773E322030}" type="presParOf" srcId="{DAE500A4-0E1A-2148-98EB-B3F7FED3349C}" destId="{B0575EB6-2E6E-1148-8283-A1A04859ED94}" srcOrd="0" destOrd="0" presId="urn:microsoft.com/office/officeart/2005/8/layout/process5"/>
    <dgm:cxn modelId="{89AAD6DC-003E-D94C-8BA0-BD159DBD5EB9}" type="presParOf" srcId="{46E55BB0-F396-3C4B-BDB4-193C391972EE}" destId="{D8E15A0A-2ABB-3F4E-A60D-CD8674C11C26}" srcOrd="12" destOrd="0" presId="urn:microsoft.com/office/officeart/2005/8/layout/process5"/>
    <dgm:cxn modelId="{777AC6A8-89E5-C246-9728-46E4297AFA89}" type="presParOf" srcId="{46E55BB0-F396-3C4B-BDB4-193C391972EE}" destId="{951B3BC5-F88D-EB4D-8232-666739C13616}" srcOrd="13" destOrd="0" presId="urn:microsoft.com/office/officeart/2005/8/layout/process5"/>
    <dgm:cxn modelId="{1A81C127-C6EE-CA40-B46D-34EBD5BE1F23}" type="presParOf" srcId="{951B3BC5-F88D-EB4D-8232-666739C13616}" destId="{1BB2EE92-9474-624C-8A57-815CBEEB0BB4}" srcOrd="0" destOrd="0" presId="urn:microsoft.com/office/officeart/2005/8/layout/process5"/>
    <dgm:cxn modelId="{DCC59D6F-3983-7A44-8772-58CB1BA86E0D}" type="presParOf" srcId="{46E55BB0-F396-3C4B-BDB4-193C391972EE}" destId="{32F30213-F136-9849-8C16-7985613F856C}" srcOrd="14" destOrd="0" presId="urn:microsoft.com/office/officeart/2005/8/layout/process5"/>
    <dgm:cxn modelId="{B94050B9-E777-644E-AE6A-B9B3204AA7B8}" type="presParOf" srcId="{46E55BB0-F396-3C4B-BDB4-193C391972EE}" destId="{9319D760-BB4A-064E-9AAA-3B1942B84F17}" srcOrd="15" destOrd="0" presId="urn:microsoft.com/office/officeart/2005/8/layout/process5"/>
    <dgm:cxn modelId="{0C074246-F9C2-F04A-9B2B-6D3A79F81CC2}" type="presParOf" srcId="{9319D760-BB4A-064E-9AAA-3B1942B84F17}" destId="{C99F3152-B257-114A-8969-A5D5EBC784C4}" srcOrd="0" destOrd="0" presId="urn:microsoft.com/office/officeart/2005/8/layout/process5"/>
    <dgm:cxn modelId="{95557C46-6829-8D4E-B058-2A5E8E1EBAAE}" type="presParOf" srcId="{46E55BB0-F396-3C4B-BDB4-193C391972EE}" destId="{47313F9E-C088-6748-99C0-917B0CF9956D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225BF05-A588-B146-AB16-DD20648094E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1C195DA-7A32-5841-9B50-243EABA134B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Create a new repository on GitHub</a:t>
          </a:r>
          <a:endParaRPr lang="en-MK" sz="2400">
            <a:solidFill>
              <a:schemeClr val="tx1"/>
            </a:solidFill>
          </a:endParaRPr>
        </a:p>
      </dgm:t>
    </dgm:pt>
    <dgm:pt modelId="{6F057CCB-96F8-B54B-BC79-B8ED09E92CA3}" type="parTrans" cxnId="{A20BB4A4-5D5F-4849-BB56-7CCB294472D3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6038A72-C9F5-AA4C-B8AD-466170E9F2D7}" type="sibTrans" cxnId="{A20BB4A4-5D5F-4849-BB56-7CCB294472D3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DE40BF5-239D-4A41-95CF-D7DC1C9391EB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Copy paste ALL files and folders from workplace to the repository</a:t>
          </a:r>
          <a:endParaRPr lang="en-MK" sz="2400" dirty="0">
            <a:solidFill>
              <a:schemeClr val="tx1"/>
            </a:solidFill>
          </a:endParaRPr>
        </a:p>
      </dgm:t>
    </dgm:pt>
    <dgm:pt modelId="{828D149A-5E8E-9240-BC83-EE750661881D}" type="parTrans" cxnId="{D782F47F-2C8F-9546-8BEC-EC714474B87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EB4F592-1B39-BC40-80E7-BA3A755C9466}" type="sibTrans" cxnId="{D782F47F-2C8F-9546-8BEC-EC714474B87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A811889-D2A7-6842-AA4A-4CA384DC26F3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Commit and push the changes</a:t>
          </a:r>
          <a:endParaRPr lang="en-MK" sz="2400">
            <a:solidFill>
              <a:schemeClr val="tx1"/>
            </a:solidFill>
          </a:endParaRPr>
        </a:p>
      </dgm:t>
    </dgm:pt>
    <dgm:pt modelId="{BB0C5E43-6A47-0344-AF9C-07A7905F0536}" type="parTrans" cxnId="{051898AD-8C51-E347-A0DD-5D3945901E9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49E84AF-7786-5E4E-8F91-0150AE76907E}" type="sibTrans" cxnId="{051898AD-8C51-E347-A0DD-5D3945901E9F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C7BDE5C5-4032-F64D-B1D6-2E09A8BE8DA7}">
      <dgm:prSet custT="1"/>
      <dgm:spPr>
        <a:solidFill>
          <a:schemeClr val="accent1"/>
        </a:solidFill>
      </dgm:spPr>
      <dgm:t>
        <a:bodyPr/>
        <a:lstStyle/>
        <a:p>
          <a:r>
            <a:rPr lang="en-GB" sz="2400" dirty="0">
              <a:solidFill>
                <a:schemeClr val="tx1"/>
              </a:solidFill>
            </a:rPr>
            <a:t>Double check on GitHub that the repository is a cloned image of your initial workplace structure</a:t>
          </a:r>
          <a:endParaRPr lang="en-MK" sz="2400" dirty="0">
            <a:solidFill>
              <a:schemeClr val="tx1"/>
            </a:solidFill>
          </a:endParaRPr>
        </a:p>
      </dgm:t>
    </dgm:pt>
    <dgm:pt modelId="{C5456DAD-DFD7-264F-82CF-F3784733AFDF}" type="parTrans" cxnId="{41197994-597F-A541-A25E-9017757F40F6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D911742-671B-3B43-AA8A-8D47E79EEA75}" type="sibTrans" cxnId="{41197994-597F-A541-A25E-9017757F40F6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7D4A2200-0A23-6E4E-BA1B-9F340A0EC776}">
      <dgm:prSet custT="1"/>
      <dgm:spPr/>
      <dgm:t>
        <a:bodyPr/>
        <a:lstStyle/>
        <a:p>
          <a:r>
            <a:rPr lang="en-GB" sz="2400" dirty="0">
              <a:solidFill>
                <a:schemeClr val="tx1"/>
              </a:solidFill>
            </a:rPr>
            <a:t>Delete or archive the workplace content</a:t>
          </a:r>
          <a:endParaRPr lang="en-MK" sz="2400" dirty="0">
            <a:solidFill>
              <a:schemeClr val="tx1"/>
            </a:solidFill>
          </a:endParaRPr>
        </a:p>
      </dgm:t>
    </dgm:pt>
    <dgm:pt modelId="{736C63C8-4CBD-3F46-B3D7-6C1CD45E2A94}" type="parTrans" cxnId="{7E1B5D2D-8319-E14D-86F4-EDB83F3705F2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2146AC6-750D-7548-98BB-F08A896A2E4A}" type="sibTrans" cxnId="{7E1B5D2D-8319-E14D-86F4-EDB83F3705F2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A646DB9-5D5A-0043-A1ED-5F4ADD798389}" type="pres">
      <dgm:prSet presAssocID="{4225BF05-A588-B146-AB16-DD20648094ED}" presName="linear" presStyleCnt="0">
        <dgm:presLayoutVars>
          <dgm:animLvl val="lvl"/>
          <dgm:resizeHandles val="exact"/>
        </dgm:presLayoutVars>
      </dgm:prSet>
      <dgm:spPr/>
    </dgm:pt>
    <dgm:pt modelId="{FF0A2688-A0CF-2E4D-AB9B-C02F030A70CE}" type="pres">
      <dgm:prSet presAssocID="{51C195DA-7A32-5841-9B50-243EABA134B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C16F3162-48A0-B74F-B26D-A9FAB40A5415}" type="pres">
      <dgm:prSet presAssocID="{96038A72-C9F5-AA4C-B8AD-466170E9F2D7}" presName="spacer" presStyleCnt="0"/>
      <dgm:spPr/>
    </dgm:pt>
    <dgm:pt modelId="{72406FE6-5993-894D-AB28-805ED177CB57}" type="pres">
      <dgm:prSet presAssocID="{0DE40BF5-239D-4A41-95CF-D7DC1C9391E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75FF197-B472-724F-B954-FBC72008FD62}" type="pres">
      <dgm:prSet presAssocID="{FEB4F592-1B39-BC40-80E7-BA3A755C9466}" presName="spacer" presStyleCnt="0"/>
      <dgm:spPr/>
    </dgm:pt>
    <dgm:pt modelId="{60D0BCF3-4932-E849-9481-BEF9FCC57C7C}" type="pres">
      <dgm:prSet presAssocID="{3A811889-D2A7-6842-AA4A-4CA384DC26F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1FFA65B-635A-744F-9EEA-75169DE3EFFF}" type="pres">
      <dgm:prSet presAssocID="{849E84AF-7786-5E4E-8F91-0150AE76907E}" presName="spacer" presStyleCnt="0"/>
      <dgm:spPr/>
    </dgm:pt>
    <dgm:pt modelId="{072A0ECC-EC75-BB4C-A182-B5B3420BC132}" type="pres">
      <dgm:prSet presAssocID="{C7BDE5C5-4032-F64D-B1D6-2E09A8BE8DA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9BFED11-8238-6547-A0DD-25CCF3F584A4}" type="pres">
      <dgm:prSet presAssocID="{ED911742-671B-3B43-AA8A-8D47E79EEA75}" presName="spacer" presStyleCnt="0"/>
      <dgm:spPr/>
    </dgm:pt>
    <dgm:pt modelId="{C8EE56B5-2335-2E42-8894-28AC52976380}" type="pres">
      <dgm:prSet presAssocID="{7D4A2200-0A23-6E4E-BA1B-9F340A0EC77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7BD2A20-002F-1F4B-911A-27BFE417CB42}" type="presOf" srcId="{7D4A2200-0A23-6E4E-BA1B-9F340A0EC776}" destId="{C8EE56B5-2335-2E42-8894-28AC52976380}" srcOrd="0" destOrd="0" presId="urn:microsoft.com/office/officeart/2005/8/layout/vList2"/>
    <dgm:cxn modelId="{545A582C-D25C-9D41-A357-21061B5D9B5E}" type="presOf" srcId="{51C195DA-7A32-5841-9B50-243EABA134B1}" destId="{FF0A2688-A0CF-2E4D-AB9B-C02F030A70CE}" srcOrd="0" destOrd="0" presId="urn:microsoft.com/office/officeart/2005/8/layout/vList2"/>
    <dgm:cxn modelId="{7E1B5D2D-8319-E14D-86F4-EDB83F3705F2}" srcId="{4225BF05-A588-B146-AB16-DD20648094ED}" destId="{7D4A2200-0A23-6E4E-BA1B-9F340A0EC776}" srcOrd="4" destOrd="0" parTransId="{736C63C8-4CBD-3F46-B3D7-6C1CD45E2A94}" sibTransId="{92146AC6-750D-7548-98BB-F08A896A2E4A}"/>
    <dgm:cxn modelId="{959FE433-076E-AC48-9DE2-A4861A0FE174}" type="presOf" srcId="{4225BF05-A588-B146-AB16-DD20648094ED}" destId="{FA646DB9-5D5A-0043-A1ED-5F4ADD798389}" srcOrd="0" destOrd="0" presId="urn:microsoft.com/office/officeart/2005/8/layout/vList2"/>
    <dgm:cxn modelId="{0EE5EA59-6FB6-C142-82E6-C411ECDA29F5}" type="presOf" srcId="{0DE40BF5-239D-4A41-95CF-D7DC1C9391EB}" destId="{72406FE6-5993-894D-AB28-805ED177CB57}" srcOrd="0" destOrd="0" presId="urn:microsoft.com/office/officeart/2005/8/layout/vList2"/>
    <dgm:cxn modelId="{1A686377-22BD-C84B-A547-B28B5DA26324}" type="presOf" srcId="{C7BDE5C5-4032-F64D-B1D6-2E09A8BE8DA7}" destId="{072A0ECC-EC75-BB4C-A182-B5B3420BC132}" srcOrd="0" destOrd="0" presId="urn:microsoft.com/office/officeart/2005/8/layout/vList2"/>
    <dgm:cxn modelId="{D782F47F-2C8F-9546-8BEC-EC714474B87B}" srcId="{4225BF05-A588-B146-AB16-DD20648094ED}" destId="{0DE40BF5-239D-4A41-95CF-D7DC1C9391EB}" srcOrd="1" destOrd="0" parTransId="{828D149A-5E8E-9240-BC83-EE750661881D}" sibTransId="{FEB4F592-1B39-BC40-80E7-BA3A755C9466}"/>
    <dgm:cxn modelId="{41197994-597F-A541-A25E-9017757F40F6}" srcId="{4225BF05-A588-B146-AB16-DD20648094ED}" destId="{C7BDE5C5-4032-F64D-B1D6-2E09A8BE8DA7}" srcOrd="3" destOrd="0" parTransId="{C5456DAD-DFD7-264F-82CF-F3784733AFDF}" sibTransId="{ED911742-671B-3B43-AA8A-8D47E79EEA75}"/>
    <dgm:cxn modelId="{A20BB4A4-5D5F-4849-BB56-7CCB294472D3}" srcId="{4225BF05-A588-B146-AB16-DD20648094ED}" destId="{51C195DA-7A32-5841-9B50-243EABA134B1}" srcOrd="0" destOrd="0" parTransId="{6F057CCB-96F8-B54B-BC79-B8ED09E92CA3}" sibTransId="{96038A72-C9F5-AA4C-B8AD-466170E9F2D7}"/>
    <dgm:cxn modelId="{68504CA9-EE12-DB40-9312-A9362536326C}" type="presOf" srcId="{3A811889-D2A7-6842-AA4A-4CA384DC26F3}" destId="{60D0BCF3-4932-E849-9481-BEF9FCC57C7C}" srcOrd="0" destOrd="0" presId="urn:microsoft.com/office/officeart/2005/8/layout/vList2"/>
    <dgm:cxn modelId="{051898AD-8C51-E347-A0DD-5D3945901E9F}" srcId="{4225BF05-A588-B146-AB16-DD20648094ED}" destId="{3A811889-D2A7-6842-AA4A-4CA384DC26F3}" srcOrd="2" destOrd="0" parTransId="{BB0C5E43-6A47-0344-AF9C-07A7905F0536}" sibTransId="{849E84AF-7786-5E4E-8F91-0150AE76907E}"/>
    <dgm:cxn modelId="{A57B2E53-0C3F-B249-A771-8E555AB58BBA}" type="presParOf" srcId="{FA646DB9-5D5A-0043-A1ED-5F4ADD798389}" destId="{FF0A2688-A0CF-2E4D-AB9B-C02F030A70CE}" srcOrd="0" destOrd="0" presId="urn:microsoft.com/office/officeart/2005/8/layout/vList2"/>
    <dgm:cxn modelId="{D943F8B4-1684-1641-8746-FF6817C5632C}" type="presParOf" srcId="{FA646DB9-5D5A-0043-A1ED-5F4ADD798389}" destId="{C16F3162-48A0-B74F-B26D-A9FAB40A5415}" srcOrd="1" destOrd="0" presId="urn:microsoft.com/office/officeart/2005/8/layout/vList2"/>
    <dgm:cxn modelId="{98416AD9-F318-B34C-B615-C920E8FF3C56}" type="presParOf" srcId="{FA646DB9-5D5A-0043-A1ED-5F4ADD798389}" destId="{72406FE6-5993-894D-AB28-805ED177CB57}" srcOrd="2" destOrd="0" presId="urn:microsoft.com/office/officeart/2005/8/layout/vList2"/>
    <dgm:cxn modelId="{BB72837B-22C5-C147-A112-1B0CC0A7564B}" type="presParOf" srcId="{FA646DB9-5D5A-0043-A1ED-5F4ADD798389}" destId="{975FF197-B472-724F-B954-FBC72008FD62}" srcOrd="3" destOrd="0" presId="urn:microsoft.com/office/officeart/2005/8/layout/vList2"/>
    <dgm:cxn modelId="{FEB2A322-1568-C541-9041-2BD3DF3B95CE}" type="presParOf" srcId="{FA646DB9-5D5A-0043-A1ED-5F4ADD798389}" destId="{60D0BCF3-4932-E849-9481-BEF9FCC57C7C}" srcOrd="4" destOrd="0" presId="urn:microsoft.com/office/officeart/2005/8/layout/vList2"/>
    <dgm:cxn modelId="{6385C05E-368F-D244-A3DE-94F67F3E34E6}" type="presParOf" srcId="{FA646DB9-5D5A-0043-A1ED-5F4ADD798389}" destId="{61FFA65B-635A-744F-9EEA-75169DE3EFFF}" srcOrd="5" destOrd="0" presId="urn:microsoft.com/office/officeart/2005/8/layout/vList2"/>
    <dgm:cxn modelId="{43C7935A-0E2B-7845-8A5C-15E25DA3FAC6}" type="presParOf" srcId="{FA646DB9-5D5A-0043-A1ED-5F4ADD798389}" destId="{072A0ECC-EC75-BB4C-A182-B5B3420BC132}" srcOrd="6" destOrd="0" presId="urn:microsoft.com/office/officeart/2005/8/layout/vList2"/>
    <dgm:cxn modelId="{C6DF0990-DF69-514C-92EC-AAEC4DD6A67D}" type="presParOf" srcId="{FA646DB9-5D5A-0043-A1ED-5F4ADD798389}" destId="{49BFED11-8238-6547-A0DD-25CCF3F584A4}" srcOrd="7" destOrd="0" presId="urn:microsoft.com/office/officeart/2005/8/layout/vList2"/>
    <dgm:cxn modelId="{20D03CE5-D9F0-6D42-8F9C-EA3B65F864D3}" type="presParOf" srcId="{FA646DB9-5D5A-0043-A1ED-5F4ADD798389}" destId="{C8EE56B5-2335-2E42-8894-28AC5297638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5D93228-C10E-DB4D-93C4-F87EECF5A06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03CB354-CF26-0946-B2C1-CF05A67A8EE7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slide notes as a replacement for learners’ notebook</a:t>
          </a:r>
          <a:endParaRPr lang="en-MK">
            <a:solidFill>
              <a:schemeClr val="tx1"/>
            </a:solidFill>
          </a:endParaRPr>
        </a:p>
      </dgm:t>
    </dgm:pt>
    <dgm:pt modelId="{3C1BBB1D-FBCE-644F-A27A-B1CAA567F6FC}" type="parTrans" cxnId="{FDEA4CE3-364C-7C49-A2B3-CCBAC5D99C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F6D330-4A8B-244E-BA20-3EE4BB464ABE}" type="sibTrans" cxnId="{FDEA4CE3-364C-7C49-A2B3-CCBAC5D99C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7C77532-C820-0E47-ABCB-BBEAFDADF4C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Use closed file formats</a:t>
          </a:r>
          <a:endParaRPr lang="en-MK">
            <a:solidFill>
              <a:schemeClr val="tx1"/>
            </a:solidFill>
          </a:endParaRPr>
        </a:p>
      </dgm:t>
    </dgm:pt>
    <dgm:pt modelId="{7005439A-1675-BB46-A455-2AC6372D2122}" type="parTrans" cxnId="{91C08576-EA3C-0F45-99C0-5558026025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F35F92-06E2-D747-A861-E96350795FEA}" type="sibTrans" cxnId="{91C08576-EA3C-0F45-99C0-5558026025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4D725A5-8EEC-924F-97BF-B1433AE3F783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Put all learning content in one file</a:t>
          </a:r>
          <a:endParaRPr lang="en-MK">
            <a:solidFill>
              <a:schemeClr val="tx1"/>
            </a:solidFill>
          </a:endParaRPr>
        </a:p>
      </dgm:t>
    </dgm:pt>
    <dgm:pt modelId="{0C938404-EE0F-7D43-BC5C-E6789125045D}" type="parTrans" cxnId="{903C3AE0-A55B-8E4E-ABD3-E001FA1BC9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73BEC1A-3558-B144-800D-382C23F22BB7}" type="sibTrans" cxnId="{903C3AE0-A55B-8E4E-ABD3-E001FA1BC9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E12E7CF-449A-C747-8C61-7B8E8353CFCA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Forget about the instructor kit files</a:t>
          </a:r>
          <a:endParaRPr lang="en-MK" dirty="0">
            <a:solidFill>
              <a:schemeClr val="tx1"/>
            </a:solidFill>
          </a:endParaRPr>
        </a:p>
      </dgm:t>
    </dgm:pt>
    <dgm:pt modelId="{D10BCE62-D3A7-1846-ABA0-2FF40C3C6E80}" type="parTrans" cxnId="{B6F716FB-6EAD-314C-B925-B9194E9090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7039783-B9A8-FC42-8568-FB0613588ED6}" type="sibTrans" cxnId="{B6F716FB-6EAD-314C-B925-B9194E9090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3313DD-2AA9-D34A-9F7D-D22556E3A2E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Remove fields from templates</a:t>
          </a:r>
          <a:endParaRPr lang="en-MK" dirty="0">
            <a:solidFill>
              <a:schemeClr val="tx1"/>
            </a:solidFill>
          </a:endParaRPr>
        </a:p>
      </dgm:t>
    </dgm:pt>
    <dgm:pt modelId="{C43877AA-0C9D-DF48-99BA-FF1E28A115ED}" type="parTrans" cxnId="{F913EC15-23EF-A540-8158-3BD88FE6EA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2C77166-5574-D147-8A99-8CD19F5B7726}" type="sibTrans" cxnId="{F913EC15-23EF-A540-8158-3BD88FE6EAE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55DDF-BB2F-BC45-9220-5ADDCF6C4F84}" type="pres">
      <dgm:prSet presAssocID="{A5D93228-C10E-DB4D-93C4-F87EECF5A067}" presName="linear" presStyleCnt="0">
        <dgm:presLayoutVars>
          <dgm:animLvl val="lvl"/>
          <dgm:resizeHandles val="exact"/>
        </dgm:presLayoutVars>
      </dgm:prSet>
      <dgm:spPr/>
    </dgm:pt>
    <dgm:pt modelId="{512C916F-D952-9646-B228-0F51CF893010}" type="pres">
      <dgm:prSet presAssocID="{F03CB354-CF26-0946-B2C1-CF05A67A8EE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F5D5A0B-8764-104E-87A1-D34EBD19F339}" type="pres">
      <dgm:prSet presAssocID="{11F6D330-4A8B-244E-BA20-3EE4BB464ABE}" presName="spacer" presStyleCnt="0"/>
      <dgm:spPr/>
    </dgm:pt>
    <dgm:pt modelId="{FD2DB80C-AAEF-484C-AC94-73027548160C}" type="pres">
      <dgm:prSet presAssocID="{B7C77532-C820-0E47-ABCB-BBEAFDADF4C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FCDFAA7-F80E-164D-984E-B5F2BD34B15C}" type="pres">
      <dgm:prSet presAssocID="{EAF35F92-06E2-D747-A861-E96350795FEA}" presName="spacer" presStyleCnt="0"/>
      <dgm:spPr/>
    </dgm:pt>
    <dgm:pt modelId="{7D0894D0-DC46-CB4D-A99E-5A6C561936BD}" type="pres">
      <dgm:prSet presAssocID="{74D725A5-8EEC-924F-97BF-B1433AE3F78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2B0875E-36AD-3447-8998-00F59B6BF226}" type="pres">
      <dgm:prSet presAssocID="{973BEC1A-3558-B144-800D-382C23F22BB7}" presName="spacer" presStyleCnt="0"/>
      <dgm:spPr/>
    </dgm:pt>
    <dgm:pt modelId="{B1597D1A-2488-7B42-96DC-F60A97088DBC}" type="pres">
      <dgm:prSet presAssocID="{8E12E7CF-449A-C747-8C61-7B8E8353CFC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7D97834-54D0-7B4F-B67B-A3914F4A4F88}" type="pres">
      <dgm:prSet presAssocID="{87039783-B9A8-FC42-8568-FB0613588ED6}" presName="spacer" presStyleCnt="0"/>
      <dgm:spPr/>
    </dgm:pt>
    <dgm:pt modelId="{3060A429-5171-F14F-A718-51A15E995939}" type="pres">
      <dgm:prSet presAssocID="{9C3313DD-2AA9-D34A-9F7D-D22556E3A2E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B64E010-7B0D-0E49-B04D-696FA364B416}" type="presOf" srcId="{74D725A5-8EEC-924F-97BF-B1433AE3F783}" destId="{7D0894D0-DC46-CB4D-A99E-5A6C561936BD}" srcOrd="0" destOrd="0" presId="urn:microsoft.com/office/officeart/2005/8/layout/vList2"/>
    <dgm:cxn modelId="{F913EC15-23EF-A540-8158-3BD88FE6EAEA}" srcId="{A5D93228-C10E-DB4D-93C4-F87EECF5A067}" destId="{9C3313DD-2AA9-D34A-9F7D-D22556E3A2E9}" srcOrd="4" destOrd="0" parTransId="{C43877AA-0C9D-DF48-99BA-FF1E28A115ED}" sibTransId="{A2C77166-5574-D147-8A99-8CD19F5B7726}"/>
    <dgm:cxn modelId="{249A873B-F39E-7945-82C7-D5A71092E5B0}" type="presOf" srcId="{B7C77532-C820-0E47-ABCB-BBEAFDADF4C2}" destId="{FD2DB80C-AAEF-484C-AC94-73027548160C}" srcOrd="0" destOrd="0" presId="urn:microsoft.com/office/officeart/2005/8/layout/vList2"/>
    <dgm:cxn modelId="{55DDCB49-23FC-3C45-8521-6322968A1F90}" type="presOf" srcId="{A5D93228-C10E-DB4D-93C4-F87EECF5A067}" destId="{C1555DDF-BB2F-BC45-9220-5ADDCF6C4F84}" srcOrd="0" destOrd="0" presId="urn:microsoft.com/office/officeart/2005/8/layout/vList2"/>
    <dgm:cxn modelId="{91C08576-EA3C-0F45-99C0-555802602588}" srcId="{A5D93228-C10E-DB4D-93C4-F87EECF5A067}" destId="{B7C77532-C820-0E47-ABCB-BBEAFDADF4C2}" srcOrd="1" destOrd="0" parTransId="{7005439A-1675-BB46-A455-2AC6372D2122}" sibTransId="{EAF35F92-06E2-D747-A861-E96350795FEA}"/>
    <dgm:cxn modelId="{F23C01B9-7FD0-CE4E-960F-B4B457D9A8B8}" type="presOf" srcId="{F03CB354-CF26-0946-B2C1-CF05A67A8EE7}" destId="{512C916F-D952-9646-B228-0F51CF893010}" srcOrd="0" destOrd="0" presId="urn:microsoft.com/office/officeart/2005/8/layout/vList2"/>
    <dgm:cxn modelId="{27A7F9BF-9A33-EF4B-8AC5-A73B6AF07406}" type="presOf" srcId="{9C3313DD-2AA9-D34A-9F7D-D22556E3A2E9}" destId="{3060A429-5171-F14F-A718-51A15E995939}" srcOrd="0" destOrd="0" presId="urn:microsoft.com/office/officeart/2005/8/layout/vList2"/>
    <dgm:cxn modelId="{903C3AE0-A55B-8E4E-ABD3-E001FA1BC9AA}" srcId="{A5D93228-C10E-DB4D-93C4-F87EECF5A067}" destId="{74D725A5-8EEC-924F-97BF-B1433AE3F783}" srcOrd="2" destOrd="0" parTransId="{0C938404-EE0F-7D43-BC5C-E6789125045D}" sibTransId="{973BEC1A-3558-B144-800D-382C23F22BB7}"/>
    <dgm:cxn modelId="{FDEA4CE3-364C-7C49-A2B3-CCBAC5D99C0A}" srcId="{A5D93228-C10E-DB4D-93C4-F87EECF5A067}" destId="{F03CB354-CF26-0946-B2C1-CF05A67A8EE7}" srcOrd="0" destOrd="0" parTransId="{3C1BBB1D-FBCE-644F-A27A-B1CAA567F6FC}" sibTransId="{11F6D330-4A8B-244E-BA20-3EE4BB464ABE}"/>
    <dgm:cxn modelId="{B6F716FB-6EAD-314C-B925-B9194E9090C1}" srcId="{A5D93228-C10E-DB4D-93C4-F87EECF5A067}" destId="{8E12E7CF-449A-C747-8C61-7B8E8353CFCA}" srcOrd="3" destOrd="0" parTransId="{D10BCE62-D3A7-1846-ABA0-2FF40C3C6E80}" sibTransId="{87039783-B9A8-FC42-8568-FB0613588ED6}"/>
    <dgm:cxn modelId="{B1D4E9FF-F138-604F-B464-B686C0292250}" type="presOf" srcId="{8E12E7CF-449A-C747-8C61-7B8E8353CFCA}" destId="{B1597D1A-2488-7B42-96DC-F60A97088DBC}" srcOrd="0" destOrd="0" presId="urn:microsoft.com/office/officeart/2005/8/layout/vList2"/>
    <dgm:cxn modelId="{E263182C-42B4-FB48-96FC-581F953A4B90}" type="presParOf" srcId="{C1555DDF-BB2F-BC45-9220-5ADDCF6C4F84}" destId="{512C916F-D952-9646-B228-0F51CF893010}" srcOrd="0" destOrd="0" presId="urn:microsoft.com/office/officeart/2005/8/layout/vList2"/>
    <dgm:cxn modelId="{3B926C3F-5D4F-364F-B261-D8DE8F29B111}" type="presParOf" srcId="{C1555DDF-BB2F-BC45-9220-5ADDCF6C4F84}" destId="{6F5D5A0B-8764-104E-87A1-D34EBD19F339}" srcOrd="1" destOrd="0" presId="urn:microsoft.com/office/officeart/2005/8/layout/vList2"/>
    <dgm:cxn modelId="{B28CD590-7732-6F4C-8786-C45F1715E697}" type="presParOf" srcId="{C1555DDF-BB2F-BC45-9220-5ADDCF6C4F84}" destId="{FD2DB80C-AAEF-484C-AC94-73027548160C}" srcOrd="2" destOrd="0" presId="urn:microsoft.com/office/officeart/2005/8/layout/vList2"/>
    <dgm:cxn modelId="{E17E5162-F069-C742-8429-865A4E637F68}" type="presParOf" srcId="{C1555DDF-BB2F-BC45-9220-5ADDCF6C4F84}" destId="{2FCDFAA7-F80E-164D-984E-B5F2BD34B15C}" srcOrd="3" destOrd="0" presId="urn:microsoft.com/office/officeart/2005/8/layout/vList2"/>
    <dgm:cxn modelId="{F0E82FD2-B57F-D540-8E18-B63ACE974F99}" type="presParOf" srcId="{C1555DDF-BB2F-BC45-9220-5ADDCF6C4F84}" destId="{7D0894D0-DC46-CB4D-A99E-5A6C561936BD}" srcOrd="4" destOrd="0" presId="urn:microsoft.com/office/officeart/2005/8/layout/vList2"/>
    <dgm:cxn modelId="{541CF546-7A92-A941-86FF-2109509061A1}" type="presParOf" srcId="{C1555DDF-BB2F-BC45-9220-5ADDCF6C4F84}" destId="{A2B0875E-36AD-3447-8998-00F59B6BF226}" srcOrd="5" destOrd="0" presId="urn:microsoft.com/office/officeart/2005/8/layout/vList2"/>
    <dgm:cxn modelId="{9A4AE678-E399-5444-8B21-BD970DE2FBBB}" type="presParOf" srcId="{C1555DDF-BB2F-BC45-9220-5ADDCF6C4F84}" destId="{B1597D1A-2488-7B42-96DC-F60A97088DBC}" srcOrd="6" destOrd="0" presId="urn:microsoft.com/office/officeart/2005/8/layout/vList2"/>
    <dgm:cxn modelId="{4453F248-AE43-7D40-BA9E-004611FAE5D6}" type="presParOf" srcId="{C1555DDF-BB2F-BC45-9220-5ADDCF6C4F84}" destId="{87D97834-54D0-7B4F-B67B-A3914F4A4F88}" srcOrd="7" destOrd="0" presId="urn:microsoft.com/office/officeart/2005/8/layout/vList2"/>
    <dgm:cxn modelId="{52E81A3A-7D59-A841-B5EC-8585E997E7C5}" type="presParOf" srcId="{C1555DDF-BB2F-BC45-9220-5ADDCF6C4F84}" destId="{3060A429-5171-F14F-A718-51A15E99593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51746E6-A9F1-D349-86CB-B1ED02E6053B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036FF4FB-1939-A241-B498-2030D74D5F6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Free to choose any open file format</a:t>
          </a:r>
          <a:endParaRPr lang="en-MK">
            <a:solidFill>
              <a:schemeClr val="tx1"/>
            </a:solidFill>
          </a:endParaRPr>
        </a:p>
      </dgm:t>
    </dgm:pt>
    <dgm:pt modelId="{2D0807C5-5AB8-B944-AE93-130791418DD6}" type="parTrans" cxnId="{5096A262-1087-4E43-9BCB-06B7144FFE2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757BA-1E5D-674A-8D42-7ACC06241EBA}" type="sibTrans" cxnId="{5096A262-1087-4E43-9BCB-06B7144FFE2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0DADD7D-05DD-AB43-9E5E-E19A960741B0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It is required that:</a:t>
          </a:r>
          <a:endParaRPr lang="en-MK">
            <a:solidFill>
              <a:schemeClr val="tx1"/>
            </a:solidFill>
          </a:endParaRPr>
        </a:p>
      </dgm:t>
    </dgm:pt>
    <dgm:pt modelId="{C3B6A7D6-1C3F-AD4D-8DD4-9B99922A1251}" type="parTrans" cxnId="{B41496BE-7706-2840-8C55-AA685FB1752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FFC634-03C3-8C42-A2B2-7B604A03F5EC}" type="sibTrans" cxnId="{B41496BE-7706-2840-8C55-AA685FB1752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231C270-BFEF-D649-BEA4-4E182ECEC83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 hierarchical logical structure is followed</a:t>
          </a:r>
          <a:endParaRPr lang="en-MK">
            <a:solidFill>
              <a:schemeClr val="tx1"/>
            </a:solidFill>
          </a:endParaRPr>
        </a:p>
      </dgm:t>
    </dgm:pt>
    <dgm:pt modelId="{2384A0E4-DC68-E84E-9F58-D1A726047BA3}" type="parTrans" cxnId="{3C88B0F6-6C1B-2945-98FC-BAA163A8655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D58FA01-973C-704E-A440-875E8CB91687}" type="sibTrans" cxnId="{3C88B0F6-6C1B-2945-98FC-BAA163A8655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812D5F9-55F0-5545-B1D7-7CF619166F82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all developed multi-modal learning content is accompanied with the instructor kit</a:t>
          </a:r>
          <a:endParaRPr lang="en-MK">
            <a:solidFill>
              <a:schemeClr val="tx1"/>
            </a:solidFill>
          </a:endParaRPr>
        </a:p>
      </dgm:t>
    </dgm:pt>
    <dgm:pt modelId="{F9B34754-5087-9A46-9125-32E34B6F2EF7}" type="parTrans" cxnId="{DAF414AB-992C-4B45-B24D-40EC66D7903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3A191A6-46E3-E14A-AF36-EB789DA9B32D}" type="sibTrans" cxnId="{DAF414AB-992C-4B45-B24D-40EC66D7903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15F4C42-A663-4340-859E-0C195295F556}" type="pres">
      <dgm:prSet presAssocID="{D51746E6-A9F1-D349-86CB-B1ED02E6053B}" presName="linear" presStyleCnt="0">
        <dgm:presLayoutVars>
          <dgm:dir/>
          <dgm:animLvl val="lvl"/>
          <dgm:resizeHandles val="exact"/>
        </dgm:presLayoutVars>
      </dgm:prSet>
      <dgm:spPr/>
    </dgm:pt>
    <dgm:pt modelId="{370A6A78-26CB-A64E-A139-1C0DEAC8D5B0}" type="pres">
      <dgm:prSet presAssocID="{036FF4FB-1939-A241-B498-2030D74D5F68}" presName="parentLin" presStyleCnt="0"/>
      <dgm:spPr/>
    </dgm:pt>
    <dgm:pt modelId="{33616945-94FC-004E-8AB1-AA2154691D9D}" type="pres">
      <dgm:prSet presAssocID="{036FF4FB-1939-A241-B498-2030D74D5F68}" presName="parentLeftMargin" presStyleLbl="node1" presStyleIdx="0" presStyleCnt="2"/>
      <dgm:spPr/>
    </dgm:pt>
    <dgm:pt modelId="{A2E1C97C-0C29-7945-B309-F968DB7FD39A}" type="pres">
      <dgm:prSet presAssocID="{036FF4FB-1939-A241-B498-2030D74D5F6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02D713B-AFE6-FD46-87BA-162B89FBD9AC}" type="pres">
      <dgm:prSet presAssocID="{036FF4FB-1939-A241-B498-2030D74D5F68}" presName="negativeSpace" presStyleCnt="0"/>
      <dgm:spPr/>
    </dgm:pt>
    <dgm:pt modelId="{E5376680-DE88-FC4B-B0F7-B0C6CA79BFF7}" type="pres">
      <dgm:prSet presAssocID="{036FF4FB-1939-A241-B498-2030D74D5F68}" presName="childText" presStyleLbl="conFgAcc1" presStyleIdx="0" presStyleCnt="2">
        <dgm:presLayoutVars>
          <dgm:bulletEnabled val="1"/>
        </dgm:presLayoutVars>
      </dgm:prSet>
      <dgm:spPr/>
    </dgm:pt>
    <dgm:pt modelId="{E8DCE261-EE33-C74F-A950-CFE28995E32C}" type="pres">
      <dgm:prSet presAssocID="{4EC757BA-1E5D-674A-8D42-7ACC06241EBA}" presName="spaceBetweenRectangles" presStyleCnt="0"/>
      <dgm:spPr/>
    </dgm:pt>
    <dgm:pt modelId="{6A172C1A-332A-1F45-A195-E185A8A82377}" type="pres">
      <dgm:prSet presAssocID="{60DADD7D-05DD-AB43-9E5E-E19A960741B0}" presName="parentLin" presStyleCnt="0"/>
      <dgm:spPr/>
    </dgm:pt>
    <dgm:pt modelId="{E3D29BAC-2CD5-F842-B5D1-B4DB689ECFF5}" type="pres">
      <dgm:prSet presAssocID="{60DADD7D-05DD-AB43-9E5E-E19A960741B0}" presName="parentLeftMargin" presStyleLbl="node1" presStyleIdx="0" presStyleCnt="2"/>
      <dgm:spPr/>
    </dgm:pt>
    <dgm:pt modelId="{28A0D9ED-9208-7146-9F8A-4EE6BD80AFE9}" type="pres">
      <dgm:prSet presAssocID="{60DADD7D-05DD-AB43-9E5E-E19A960741B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B047AAD-584E-A448-9A67-D36BFC66E6B7}" type="pres">
      <dgm:prSet presAssocID="{60DADD7D-05DD-AB43-9E5E-E19A960741B0}" presName="negativeSpace" presStyleCnt="0"/>
      <dgm:spPr/>
    </dgm:pt>
    <dgm:pt modelId="{3AB265DA-E4D3-4F4A-90C8-72405A8268FE}" type="pres">
      <dgm:prSet presAssocID="{60DADD7D-05DD-AB43-9E5E-E19A960741B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C6A7006-CED6-0B40-B58E-D2F130AE0BEF}" type="presOf" srcId="{036FF4FB-1939-A241-B498-2030D74D5F68}" destId="{A2E1C97C-0C29-7945-B309-F968DB7FD39A}" srcOrd="1" destOrd="0" presId="urn:microsoft.com/office/officeart/2005/8/layout/list1"/>
    <dgm:cxn modelId="{6A234748-1824-BA4B-8CEE-A2B3E6DC3D2B}" type="presOf" srcId="{0812D5F9-55F0-5545-B1D7-7CF619166F82}" destId="{3AB265DA-E4D3-4F4A-90C8-72405A8268FE}" srcOrd="0" destOrd="1" presId="urn:microsoft.com/office/officeart/2005/8/layout/list1"/>
    <dgm:cxn modelId="{5096A262-1087-4E43-9BCB-06B7144FFE25}" srcId="{D51746E6-A9F1-D349-86CB-B1ED02E6053B}" destId="{036FF4FB-1939-A241-B498-2030D74D5F68}" srcOrd="0" destOrd="0" parTransId="{2D0807C5-5AB8-B944-AE93-130791418DD6}" sibTransId="{4EC757BA-1E5D-674A-8D42-7ACC06241EBA}"/>
    <dgm:cxn modelId="{DBCEA96E-20B1-9F4B-8E51-0CB42D9A4C21}" type="presOf" srcId="{60DADD7D-05DD-AB43-9E5E-E19A960741B0}" destId="{28A0D9ED-9208-7146-9F8A-4EE6BD80AFE9}" srcOrd="1" destOrd="0" presId="urn:microsoft.com/office/officeart/2005/8/layout/list1"/>
    <dgm:cxn modelId="{269DEF6F-B010-2745-AED7-8D29ED1B6E67}" type="presOf" srcId="{036FF4FB-1939-A241-B498-2030D74D5F68}" destId="{33616945-94FC-004E-8AB1-AA2154691D9D}" srcOrd="0" destOrd="0" presId="urn:microsoft.com/office/officeart/2005/8/layout/list1"/>
    <dgm:cxn modelId="{DFEB5E82-B4D1-AA44-8E83-1AD82B224A7E}" type="presOf" srcId="{D51746E6-A9F1-D349-86CB-B1ED02E6053B}" destId="{115F4C42-A663-4340-859E-0C195295F556}" srcOrd="0" destOrd="0" presId="urn:microsoft.com/office/officeart/2005/8/layout/list1"/>
    <dgm:cxn modelId="{E2A5318A-E05C-6A4A-9E6B-C8AF290FC9D4}" type="presOf" srcId="{60DADD7D-05DD-AB43-9E5E-E19A960741B0}" destId="{E3D29BAC-2CD5-F842-B5D1-B4DB689ECFF5}" srcOrd="0" destOrd="0" presId="urn:microsoft.com/office/officeart/2005/8/layout/list1"/>
    <dgm:cxn modelId="{A9079897-2F51-AB49-88E4-72219B7DCAB6}" type="presOf" srcId="{8231C270-BFEF-D649-BEA4-4E182ECEC838}" destId="{3AB265DA-E4D3-4F4A-90C8-72405A8268FE}" srcOrd="0" destOrd="0" presId="urn:microsoft.com/office/officeart/2005/8/layout/list1"/>
    <dgm:cxn modelId="{DAF414AB-992C-4B45-B24D-40EC66D7903A}" srcId="{60DADD7D-05DD-AB43-9E5E-E19A960741B0}" destId="{0812D5F9-55F0-5545-B1D7-7CF619166F82}" srcOrd="1" destOrd="0" parTransId="{F9B34754-5087-9A46-9125-32E34B6F2EF7}" sibTransId="{F3A191A6-46E3-E14A-AF36-EB789DA9B32D}"/>
    <dgm:cxn modelId="{B41496BE-7706-2840-8C55-AA685FB17521}" srcId="{D51746E6-A9F1-D349-86CB-B1ED02E6053B}" destId="{60DADD7D-05DD-AB43-9E5E-E19A960741B0}" srcOrd="1" destOrd="0" parTransId="{C3B6A7D6-1C3F-AD4D-8DD4-9B99922A1251}" sibTransId="{20FFC634-03C3-8C42-A2B2-7B604A03F5EC}"/>
    <dgm:cxn modelId="{3C88B0F6-6C1B-2945-98FC-BAA163A8655E}" srcId="{60DADD7D-05DD-AB43-9E5E-E19A960741B0}" destId="{8231C270-BFEF-D649-BEA4-4E182ECEC838}" srcOrd="0" destOrd="0" parTransId="{2384A0E4-DC68-E84E-9F58-D1A726047BA3}" sibTransId="{3D58FA01-973C-704E-A440-875E8CB91687}"/>
    <dgm:cxn modelId="{89E21569-13CF-644C-8D7E-E56CCE1121B5}" type="presParOf" srcId="{115F4C42-A663-4340-859E-0C195295F556}" destId="{370A6A78-26CB-A64E-A139-1C0DEAC8D5B0}" srcOrd="0" destOrd="0" presId="urn:microsoft.com/office/officeart/2005/8/layout/list1"/>
    <dgm:cxn modelId="{65E2CCC5-7307-4747-8BEE-88FAB8E0531B}" type="presParOf" srcId="{370A6A78-26CB-A64E-A139-1C0DEAC8D5B0}" destId="{33616945-94FC-004E-8AB1-AA2154691D9D}" srcOrd="0" destOrd="0" presId="urn:microsoft.com/office/officeart/2005/8/layout/list1"/>
    <dgm:cxn modelId="{D1357A56-387C-BA41-AAA8-228AC84E676A}" type="presParOf" srcId="{370A6A78-26CB-A64E-A139-1C0DEAC8D5B0}" destId="{A2E1C97C-0C29-7945-B309-F968DB7FD39A}" srcOrd="1" destOrd="0" presId="urn:microsoft.com/office/officeart/2005/8/layout/list1"/>
    <dgm:cxn modelId="{759E058C-A814-A349-BD4A-7E1C1041B3A0}" type="presParOf" srcId="{115F4C42-A663-4340-859E-0C195295F556}" destId="{802D713B-AFE6-FD46-87BA-162B89FBD9AC}" srcOrd="1" destOrd="0" presId="urn:microsoft.com/office/officeart/2005/8/layout/list1"/>
    <dgm:cxn modelId="{9D2B2987-944C-3048-BB2C-84D5511DEEEB}" type="presParOf" srcId="{115F4C42-A663-4340-859E-0C195295F556}" destId="{E5376680-DE88-FC4B-B0F7-B0C6CA79BFF7}" srcOrd="2" destOrd="0" presId="urn:microsoft.com/office/officeart/2005/8/layout/list1"/>
    <dgm:cxn modelId="{0359A61C-A74E-AA44-A93C-71677D6C5731}" type="presParOf" srcId="{115F4C42-A663-4340-859E-0C195295F556}" destId="{E8DCE261-EE33-C74F-A950-CFE28995E32C}" srcOrd="3" destOrd="0" presId="urn:microsoft.com/office/officeart/2005/8/layout/list1"/>
    <dgm:cxn modelId="{1475492A-C60B-704C-AF34-CF0C7CB3D7AF}" type="presParOf" srcId="{115F4C42-A663-4340-859E-0C195295F556}" destId="{6A172C1A-332A-1F45-A195-E185A8A82377}" srcOrd="4" destOrd="0" presId="urn:microsoft.com/office/officeart/2005/8/layout/list1"/>
    <dgm:cxn modelId="{8F4AB240-5375-BD43-BDB1-EA4554760933}" type="presParOf" srcId="{6A172C1A-332A-1F45-A195-E185A8A82377}" destId="{E3D29BAC-2CD5-F842-B5D1-B4DB689ECFF5}" srcOrd="0" destOrd="0" presId="urn:microsoft.com/office/officeart/2005/8/layout/list1"/>
    <dgm:cxn modelId="{2F34C7C9-11A8-1F48-9073-6F16B23A66BE}" type="presParOf" srcId="{6A172C1A-332A-1F45-A195-E185A8A82377}" destId="{28A0D9ED-9208-7146-9F8A-4EE6BD80AFE9}" srcOrd="1" destOrd="0" presId="urn:microsoft.com/office/officeart/2005/8/layout/list1"/>
    <dgm:cxn modelId="{93AD5110-47A4-2B44-B064-4BE23EAA1E0D}" type="presParOf" srcId="{115F4C42-A663-4340-859E-0C195295F556}" destId="{4B047AAD-584E-A448-9A67-D36BFC66E6B7}" srcOrd="5" destOrd="0" presId="urn:microsoft.com/office/officeart/2005/8/layout/list1"/>
    <dgm:cxn modelId="{CE2DF514-B8BF-F14F-B0B7-BCCDDE53C9E8}" type="presParOf" srcId="{115F4C42-A663-4340-859E-0C195295F556}" destId="{3AB265DA-E4D3-4F4A-90C8-72405A8268F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80CDE-90AD-4D41-A2E8-E3421048BEA5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 dirty="0">
              <a:solidFill>
                <a:schemeClr val="tx1"/>
              </a:solidFill>
            </a:rPr>
            <a:t>Adapt to using other file formats</a:t>
          </a:r>
          <a:endParaRPr lang="en-GB" sz="3700" kern="1200" dirty="0">
            <a:solidFill>
              <a:schemeClr val="tx1"/>
            </a:solidFill>
          </a:endParaRPr>
        </a:p>
      </dsp:txBody>
      <dsp:txXfrm>
        <a:off x="799884" y="621632"/>
        <a:ext cx="9692761" cy="1243090"/>
      </dsp:txXfrm>
    </dsp:sp>
    <dsp:sp modelId="{ADB247B2-322E-AC4C-97A4-3CED0788B94A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AE7371-2648-744C-B6F4-41D4019BCE64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0" kern="1200">
              <a:solidFill>
                <a:schemeClr val="tx1"/>
              </a:solidFill>
            </a:rPr>
            <a:t>Assess </a:t>
          </a:r>
          <a:r>
            <a:rPr lang="en-GB" sz="3700" b="0" kern="1200" dirty="0">
              <a:solidFill>
                <a:schemeClr val="tx1"/>
              </a:solidFill>
            </a:rPr>
            <a:t>pros and cons of alternative approach</a:t>
          </a:r>
        </a:p>
      </dsp:txBody>
      <dsp:txXfrm>
        <a:off x="799884" y="2486615"/>
        <a:ext cx="9692761" cy="1243090"/>
      </dsp:txXfrm>
    </dsp:sp>
    <dsp:sp modelId="{4FFD72D5-3455-CE42-AD08-E4D46E10E56B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4621" y="1367487"/>
          <a:ext cx="4040906" cy="16163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2692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Win - Lose</a:t>
          </a:r>
        </a:p>
      </dsp:txBody>
      <dsp:txXfrm>
        <a:off x="4621" y="1367487"/>
        <a:ext cx="3636816" cy="1616362"/>
      </dsp:txXfrm>
    </dsp:sp>
    <dsp:sp modelId="{0535F613-3C08-B440-BA61-C8F98E3D3241}">
      <dsp:nvSpPr>
        <dsp:cNvPr id="0" name=""/>
        <dsp:cNvSpPr/>
      </dsp:nvSpPr>
      <dsp:spPr>
        <a:xfrm>
          <a:off x="3237346" y="1367487"/>
          <a:ext cx="4040906" cy="16163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Alternative approach</a:t>
          </a:r>
        </a:p>
      </dsp:txBody>
      <dsp:txXfrm>
        <a:off x="4045527" y="1367487"/>
        <a:ext cx="2424544" cy="1616362"/>
      </dsp:txXfrm>
    </dsp:sp>
    <dsp:sp modelId="{711F7485-3DB6-4943-B685-58BF24C7B99A}">
      <dsp:nvSpPr>
        <dsp:cNvPr id="0" name=""/>
        <dsp:cNvSpPr/>
      </dsp:nvSpPr>
      <dsp:spPr>
        <a:xfrm>
          <a:off x="6470072" y="1367487"/>
          <a:ext cx="4040906" cy="16163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101346" rIns="50673" bIns="101346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DON’Ts</a:t>
          </a:r>
        </a:p>
      </dsp:txBody>
      <dsp:txXfrm>
        <a:off x="7278253" y="1367487"/>
        <a:ext cx="2424544" cy="1616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68068E-4096-6343-807F-AF5CFED8E1F8}">
      <dsp:nvSpPr>
        <dsp:cNvPr id="0" name=""/>
        <dsp:cNvSpPr/>
      </dsp:nvSpPr>
      <dsp:spPr>
        <a:xfrm>
          <a:off x="145992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Use the Skills4EOSC Workplace as an initial location for the internal development of the learning materials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37160"/>
        <a:ext cx="3350390" cy="1153385"/>
      </dsp:txXfrm>
    </dsp:sp>
    <dsp:sp modelId="{7AB0EACB-937C-2A44-99F6-A862E4D46DC1}">
      <dsp:nvSpPr>
        <dsp:cNvPr id="0" name=""/>
        <dsp:cNvSpPr/>
      </dsp:nvSpPr>
      <dsp:spPr>
        <a:xfrm>
          <a:off x="3601535" y="360654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3601535" y="461933"/>
        <a:ext cx="573578" cy="303838"/>
      </dsp:txXfrm>
    </dsp:sp>
    <dsp:sp modelId="{8DEFDCE8-550F-4C49-BFE7-E2433D18A803}">
      <dsp:nvSpPr>
        <dsp:cNvPr id="0" name=""/>
        <dsp:cNvSpPr/>
      </dsp:nvSpPr>
      <dsp:spPr>
        <a:xfrm>
          <a:off x="4384920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Recreate the hierarchical folder structure to logically organise your documents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37160"/>
        <a:ext cx="3350390" cy="1153385"/>
      </dsp:txXfrm>
    </dsp:sp>
    <dsp:sp modelId="{98957F70-9863-6C43-B138-437F43ED4B51}">
      <dsp:nvSpPr>
        <dsp:cNvPr id="0" name=""/>
        <dsp:cNvSpPr/>
      </dsp:nvSpPr>
      <dsp:spPr>
        <a:xfrm>
          <a:off x="7840463" y="360654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7840463" y="461933"/>
        <a:ext cx="573578" cy="303838"/>
      </dsp:txXfrm>
    </dsp:sp>
    <dsp:sp modelId="{FE9A3DE4-EE93-184D-801F-DE58EC78587D}">
      <dsp:nvSpPr>
        <dsp:cNvPr id="0" name=""/>
        <dsp:cNvSpPr/>
      </dsp:nvSpPr>
      <dsp:spPr>
        <a:xfrm>
          <a:off x="8623848" y="1276"/>
          <a:ext cx="3422158" cy="12251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Create a docx template which will act as an alternative for each md template file 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8659732" y="37160"/>
        <a:ext cx="3350390" cy="1153385"/>
      </dsp:txXfrm>
    </dsp:sp>
    <dsp:sp modelId="{6060F0E4-02E3-4F48-BA12-E40D60CA3F16}">
      <dsp:nvSpPr>
        <dsp:cNvPr id="0" name=""/>
        <dsp:cNvSpPr/>
      </dsp:nvSpPr>
      <dsp:spPr>
        <a:xfrm rot="5400000">
          <a:off x="9972178" y="1369363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-5400000">
        <a:off x="10183008" y="1259813"/>
        <a:ext cx="303838" cy="573578"/>
      </dsp:txXfrm>
    </dsp:sp>
    <dsp:sp modelId="{4C8109CB-A7B0-DB4A-B497-470492EA3814}">
      <dsp:nvSpPr>
        <dsp:cNvPr id="0" name=""/>
        <dsp:cNvSpPr/>
      </dsp:nvSpPr>
      <dsp:spPr>
        <a:xfrm>
          <a:off x="8623848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Copy all fields defined in each md template to the corresponding docx template</a:t>
          </a:r>
          <a:endParaRPr lang="en-MK" sz="1800" kern="1200">
            <a:solidFill>
              <a:schemeClr val="tx1"/>
            </a:solidFill>
          </a:endParaRPr>
        </a:p>
      </dsp:txBody>
      <dsp:txXfrm>
        <a:off x="8659732" y="2079081"/>
        <a:ext cx="3350390" cy="1153385"/>
      </dsp:txXfrm>
    </dsp:sp>
    <dsp:sp modelId="{E1D00176-9D2C-634D-B585-E70FB4B1D9C9}">
      <dsp:nvSpPr>
        <dsp:cNvPr id="0" name=""/>
        <dsp:cNvSpPr/>
      </dsp:nvSpPr>
      <dsp:spPr>
        <a:xfrm rot="10800000">
          <a:off x="7864966" y="2402576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10800000">
        <a:off x="8016885" y="2503855"/>
        <a:ext cx="573578" cy="303838"/>
      </dsp:txXfrm>
    </dsp:sp>
    <dsp:sp modelId="{E3CB291C-27B4-7E46-AC49-ADC18DDD36AB}">
      <dsp:nvSpPr>
        <dsp:cNvPr id="0" name=""/>
        <dsp:cNvSpPr/>
      </dsp:nvSpPr>
      <dsp:spPr>
        <a:xfrm>
          <a:off x="4384920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Style each docx template using the Skills4EOSC logo, color palette and funding information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2079081"/>
        <a:ext cx="3350390" cy="1153385"/>
      </dsp:txXfrm>
    </dsp:sp>
    <dsp:sp modelId="{B5C294B7-7851-3643-A33E-64952CF0450D}">
      <dsp:nvSpPr>
        <dsp:cNvPr id="0" name=""/>
        <dsp:cNvSpPr/>
      </dsp:nvSpPr>
      <dsp:spPr>
        <a:xfrm rot="10800000">
          <a:off x="3626038" y="2402576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10800000">
        <a:off x="3777957" y="2503855"/>
        <a:ext cx="573578" cy="303838"/>
      </dsp:txXfrm>
    </dsp:sp>
    <dsp:sp modelId="{4009DAE6-9E6D-D445-A0D7-470DCA8BA48A}">
      <dsp:nvSpPr>
        <dsp:cNvPr id="0" name=""/>
        <dsp:cNvSpPr/>
      </dsp:nvSpPr>
      <dsp:spPr>
        <a:xfrm>
          <a:off x="145992" y="2043197"/>
          <a:ext cx="3422158" cy="12251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Ensure the created templates are accessible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2079081"/>
        <a:ext cx="3350390" cy="1153385"/>
      </dsp:txXfrm>
    </dsp:sp>
    <dsp:sp modelId="{DAE500A4-0E1A-2148-98EB-B3F7FED3349C}">
      <dsp:nvSpPr>
        <dsp:cNvPr id="0" name=""/>
        <dsp:cNvSpPr/>
      </dsp:nvSpPr>
      <dsp:spPr>
        <a:xfrm rot="5400000">
          <a:off x="1494323" y="3411285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 rot="-5400000">
        <a:off x="1705153" y="3301735"/>
        <a:ext cx="303838" cy="573578"/>
      </dsp:txXfrm>
    </dsp:sp>
    <dsp:sp modelId="{D8E15A0A-2ABB-3F4E-A60D-CD8674C11C26}">
      <dsp:nvSpPr>
        <dsp:cNvPr id="0" name=""/>
        <dsp:cNvSpPr/>
      </dsp:nvSpPr>
      <dsp:spPr>
        <a:xfrm>
          <a:off x="145992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Distribute the templates in their right place in your hierarchical folder structure</a:t>
          </a:r>
          <a:endParaRPr lang="en-MK" sz="1800" kern="1200">
            <a:solidFill>
              <a:schemeClr val="tx1"/>
            </a:solidFill>
          </a:endParaRPr>
        </a:p>
      </dsp:txBody>
      <dsp:txXfrm>
        <a:off x="181876" y="4121003"/>
        <a:ext cx="3350390" cy="1153385"/>
      </dsp:txXfrm>
    </dsp:sp>
    <dsp:sp modelId="{951B3BC5-F88D-EB4D-8232-666739C13616}">
      <dsp:nvSpPr>
        <dsp:cNvPr id="0" name=""/>
        <dsp:cNvSpPr/>
      </dsp:nvSpPr>
      <dsp:spPr>
        <a:xfrm>
          <a:off x="3601535" y="4444498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3601535" y="4545777"/>
        <a:ext cx="573578" cy="303838"/>
      </dsp:txXfrm>
    </dsp:sp>
    <dsp:sp modelId="{32F30213-F136-9849-8C16-7985613F856C}">
      <dsp:nvSpPr>
        <dsp:cNvPr id="0" name=""/>
        <dsp:cNvSpPr/>
      </dsp:nvSpPr>
      <dsp:spPr>
        <a:xfrm>
          <a:off x="4384920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tx1"/>
              </a:solidFill>
            </a:rPr>
            <a:t>Add the correct LICENSE plaintext file in the root of your folder structure</a:t>
          </a:r>
          <a:endParaRPr lang="en-MK" sz="1800" kern="1200">
            <a:solidFill>
              <a:schemeClr val="tx1"/>
            </a:solidFill>
          </a:endParaRPr>
        </a:p>
      </dsp:txBody>
      <dsp:txXfrm>
        <a:off x="4420804" y="4121003"/>
        <a:ext cx="3350390" cy="1153385"/>
      </dsp:txXfrm>
    </dsp:sp>
    <dsp:sp modelId="{9319D760-BB4A-064E-9AAA-3B1942B84F17}">
      <dsp:nvSpPr>
        <dsp:cNvPr id="0" name=""/>
        <dsp:cNvSpPr/>
      </dsp:nvSpPr>
      <dsp:spPr>
        <a:xfrm>
          <a:off x="7840463" y="4444498"/>
          <a:ext cx="725497" cy="5063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solidFill>
              <a:schemeClr val="tx1"/>
            </a:solidFill>
          </a:endParaRPr>
        </a:p>
      </dsp:txBody>
      <dsp:txXfrm>
        <a:off x="7840463" y="4545777"/>
        <a:ext cx="573578" cy="303838"/>
      </dsp:txXfrm>
    </dsp:sp>
    <dsp:sp modelId="{47313F9E-C088-6748-99C0-917B0CF9956D}">
      <dsp:nvSpPr>
        <dsp:cNvPr id="0" name=""/>
        <dsp:cNvSpPr/>
      </dsp:nvSpPr>
      <dsp:spPr>
        <a:xfrm>
          <a:off x="8623848" y="4085119"/>
          <a:ext cx="3422158" cy="122515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tx1"/>
              </a:solidFill>
            </a:rPr>
            <a:t>Start editing the learning content</a:t>
          </a:r>
          <a:endParaRPr lang="en-MK" sz="1800" kern="1200" dirty="0">
            <a:solidFill>
              <a:schemeClr val="tx1"/>
            </a:solidFill>
          </a:endParaRPr>
        </a:p>
      </dsp:txBody>
      <dsp:txXfrm>
        <a:off x="8659732" y="4121003"/>
        <a:ext cx="3350390" cy="115338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0A2688-A0CF-2E4D-AB9B-C02F030A70CE}">
      <dsp:nvSpPr>
        <dsp:cNvPr id="0" name=""/>
        <dsp:cNvSpPr/>
      </dsp:nvSpPr>
      <dsp:spPr>
        <a:xfrm>
          <a:off x="0" y="507"/>
          <a:ext cx="6734354" cy="85964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Create a new repository on GitHub</a:t>
          </a:r>
          <a:endParaRPr lang="en-MK" sz="2400" kern="1200">
            <a:solidFill>
              <a:schemeClr val="tx1"/>
            </a:solidFill>
          </a:endParaRPr>
        </a:p>
      </dsp:txBody>
      <dsp:txXfrm>
        <a:off x="41965" y="42472"/>
        <a:ext cx="6650424" cy="775717"/>
      </dsp:txXfrm>
    </dsp:sp>
    <dsp:sp modelId="{72406FE6-5993-894D-AB28-805ED177CB57}">
      <dsp:nvSpPr>
        <dsp:cNvPr id="0" name=""/>
        <dsp:cNvSpPr/>
      </dsp:nvSpPr>
      <dsp:spPr>
        <a:xfrm>
          <a:off x="0" y="873176"/>
          <a:ext cx="6734354" cy="85964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Copy paste ALL files and folders from workplace to the repository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915141"/>
        <a:ext cx="6650424" cy="775717"/>
      </dsp:txXfrm>
    </dsp:sp>
    <dsp:sp modelId="{60D0BCF3-4932-E849-9481-BEF9FCC57C7C}">
      <dsp:nvSpPr>
        <dsp:cNvPr id="0" name=""/>
        <dsp:cNvSpPr/>
      </dsp:nvSpPr>
      <dsp:spPr>
        <a:xfrm>
          <a:off x="0" y="1745845"/>
          <a:ext cx="6734354" cy="85964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Commit and push the changes</a:t>
          </a:r>
          <a:endParaRPr lang="en-MK" sz="2400" kern="1200">
            <a:solidFill>
              <a:schemeClr val="tx1"/>
            </a:solidFill>
          </a:endParaRPr>
        </a:p>
      </dsp:txBody>
      <dsp:txXfrm>
        <a:off x="41965" y="1787810"/>
        <a:ext cx="6650424" cy="775717"/>
      </dsp:txXfrm>
    </dsp:sp>
    <dsp:sp modelId="{072A0ECC-EC75-BB4C-A182-B5B3420BC132}">
      <dsp:nvSpPr>
        <dsp:cNvPr id="0" name=""/>
        <dsp:cNvSpPr/>
      </dsp:nvSpPr>
      <dsp:spPr>
        <a:xfrm>
          <a:off x="0" y="2618514"/>
          <a:ext cx="6734354" cy="859647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Double check on GitHub that the repository is a cloned image of your initial workplace structure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2660479"/>
        <a:ext cx="6650424" cy="775717"/>
      </dsp:txXfrm>
    </dsp:sp>
    <dsp:sp modelId="{C8EE56B5-2335-2E42-8894-28AC52976380}">
      <dsp:nvSpPr>
        <dsp:cNvPr id="0" name=""/>
        <dsp:cNvSpPr/>
      </dsp:nvSpPr>
      <dsp:spPr>
        <a:xfrm>
          <a:off x="0" y="3491183"/>
          <a:ext cx="6734354" cy="859647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tx1"/>
              </a:solidFill>
            </a:rPr>
            <a:t>Delete or archive the workplace content</a:t>
          </a:r>
          <a:endParaRPr lang="en-MK" sz="2400" kern="1200" dirty="0">
            <a:solidFill>
              <a:schemeClr val="tx1"/>
            </a:solidFill>
          </a:endParaRPr>
        </a:p>
      </dsp:txBody>
      <dsp:txXfrm>
        <a:off x="41965" y="3533148"/>
        <a:ext cx="6650424" cy="77571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2C916F-D952-9646-B228-0F51CF893010}">
      <dsp:nvSpPr>
        <dsp:cNvPr id="0" name=""/>
        <dsp:cNvSpPr/>
      </dsp:nvSpPr>
      <dsp:spPr>
        <a:xfrm>
          <a:off x="0" y="6826"/>
          <a:ext cx="10515600" cy="79150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Use slide notes as a replacement for learners’ notebook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45464"/>
        <a:ext cx="10438324" cy="714229"/>
      </dsp:txXfrm>
    </dsp:sp>
    <dsp:sp modelId="{FD2DB80C-AAEF-484C-AC94-73027548160C}">
      <dsp:nvSpPr>
        <dsp:cNvPr id="0" name=""/>
        <dsp:cNvSpPr/>
      </dsp:nvSpPr>
      <dsp:spPr>
        <a:xfrm>
          <a:off x="0" y="893371"/>
          <a:ext cx="10515600" cy="79150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Use closed file formats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932009"/>
        <a:ext cx="10438324" cy="714229"/>
      </dsp:txXfrm>
    </dsp:sp>
    <dsp:sp modelId="{7D0894D0-DC46-CB4D-A99E-5A6C561936BD}">
      <dsp:nvSpPr>
        <dsp:cNvPr id="0" name=""/>
        <dsp:cNvSpPr/>
      </dsp:nvSpPr>
      <dsp:spPr>
        <a:xfrm>
          <a:off x="0" y="1779916"/>
          <a:ext cx="10515600" cy="79150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>
              <a:solidFill>
                <a:schemeClr val="tx1"/>
              </a:solidFill>
            </a:rPr>
            <a:t>Put all learning content in one file</a:t>
          </a:r>
          <a:endParaRPr lang="en-MK" sz="3300" kern="1200">
            <a:solidFill>
              <a:schemeClr val="tx1"/>
            </a:solidFill>
          </a:endParaRPr>
        </a:p>
      </dsp:txBody>
      <dsp:txXfrm>
        <a:off x="38638" y="1818554"/>
        <a:ext cx="10438324" cy="714229"/>
      </dsp:txXfrm>
    </dsp:sp>
    <dsp:sp modelId="{B1597D1A-2488-7B42-96DC-F60A97088DBC}">
      <dsp:nvSpPr>
        <dsp:cNvPr id="0" name=""/>
        <dsp:cNvSpPr/>
      </dsp:nvSpPr>
      <dsp:spPr>
        <a:xfrm>
          <a:off x="0" y="2666461"/>
          <a:ext cx="10515600" cy="791505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>
              <a:solidFill>
                <a:schemeClr val="tx1"/>
              </a:solidFill>
            </a:rPr>
            <a:t>Forget about the instructor kit files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38638" y="2705099"/>
        <a:ext cx="10438324" cy="714229"/>
      </dsp:txXfrm>
    </dsp:sp>
    <dsp:sp modelId="{3060A429-5171-F14F-A718-51A15E995939}">
      <dsp:nvSpPr>
        <dsp:cNvPr id="0" name=""/>
        <dsp:cNvSpPr/>
      </dsp:nvSpPr>
      <dsp:spPr>
        <a:xfrm>
          <a:off x="0" y="3553006"/>
          <a:ext cx="10515600" cy="79150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>
              <a:solidFill>
                <a:schemeClr val="tx1"/>
              </a:solidFill>
            </a:rPr>
            <a:t>Remove fields from templates</a:t>
          </a:r>
          <a:endParaRPr lang="en-MK" sz="3300" kern="1200" dirty="0">
            <a:solidFill>
              <a:schemeClr val="tx1"/>
            </a:solidFill>
          </a:endParaRPr>
        </a:p>
      </dsp:txBody>
      <dsp:txXfrm>
        <a:off x="38638" y="3591644"/>
        <a:ext cx="10438324" cy="71422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376680-DE88-FC4B-B0F7-B0C6CA79BFF7}">
      <dsp:nvSpPr>
        <dsp:cNvPr id="0" name=""/>
        <dsp:cNvSpPr/>
      </dsp:nvSpPr>
      <dsp:spPr>
        <a:xfrm>
          <a:off x="0" y="526869"/>
          <a:ext cx="10515600" cy="80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E1C97C-0C29-7945-B309-F968DB7FD39A}">
      <dsp:nvSpPr>
        <dsp:cNvPr id="0" name=""/>
        <dsp:cNvSpPr/>
      </dsp:nvSpPr>
      <dsp:spPr>
        <a:xfrm>
          <a:off x="525780" y="54549"/>
          <a:ext cx="7360920" cy="9446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Free to choose any open file format</a:t>
          </a:r>
          <a:endParaRPr lang="en-MK" sz="3200" kern="1200">
            <a:solidFill>
              <a:schemeClr val="tx1"/>
            </a:solidFill>
          </a:endParaRPr>
        </a:p>
      </dsp:txBody>
      <dsp:txXfrm>
        <a:off x="571894" y="100663"/>
        <a:ext cx="7268692" cy="852412"/>
      </dsp:txXfrm>
    </dsp:sp>
    <dsp:sp modelId="{3AB265DA-E4D3-4F4A-90C8-72405A8268FE}">
      <dsp:nvSpPr>
        <dsp:cNvPr id="0" name=""/>
        <dsp:cNvSpPr/>
      </dsp:nvSpPr>
      <dsp:spPr>
        <a:xfrm>
          <a:off x="0" y="1978389"/>
          <a:ext cx="10515600" cy="231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kern="1200">
              <a:solidFill>
                <a:schemeClr val="tx1"/>
              </a:solidFill>
            </a:rPr>
            <a:t>a hierarchical logical structure is followed</a:t>
          </a:r>
          <a:endParaRPr lang="en-MK" sz="3200" kern="1200">
            <a:solidFill>
              <a:schemeClr val="tx1"/>
            </a:solidFill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200" kern="1200">
              <a:solidFill>
                <a:schemeClr val="tx1"/>
              </a:solidFill>
            </a:rPr>
            <a:t>all developed multi-modal learning content is accompanied with the instructor kit</a:t>
          </a:r>
          <a:endParaRPr lang="en-MK" sz="3200" kern="1200">
            <a:solidFill>
              <a:schemeClr val="tx1"/>
            </a:solidFill>
          </a:endParaRPr>
        </a:p>
      </dsp:txBody>
      <dsp:txXfrm>
        <a:off x="0" y="1978389"/>
        <a:ext cx="10515600" cy="2318400"/>
      </dsp:txXfrm>
    </dsp:sp>
    <dsp:sp modelId="{28A0D9ED-9208-7146-9F8A-4EE6BD80AFE9}">
      <dsp:nvSpPr>
        <dsp:cNvPr id="0" name=""/>
        <dsp:cNvSpPr/>
      </dsp:nvSpPr>
      <dsp:spPr>
        <a:xfrm>
          <a:off x="525780" y="1506069"/>
          <a:ext cx="7360920" cy="9446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It is required that:</a:t>
          </a:r>
          <a:endParaRPr lang="en-MK" sz="3200" kern="1200">
            <a:solidFill>
              <a:schemeClr val="tx1"/>
            </a:solidFill>
          </a:endParaRPr>
        </a:p>
      </dsp:txBody>
      <dsp:txXfrm>
        <a:off x="571894" y="1552183"/>
        <a:ext cx="7268692" cy="852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10/08/2023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This MD stuff is nice, but it's not for me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adapt to using other file formats&#13;&#10;assess pros and cons of alternative approach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197109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Win and Lose, Alternative approach, DON’Ts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80380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 some, lose some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793C9B-5E96-0545-BFEC-4740DFC86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78663"/>
            <a:ext cx="5181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accent1"/>
                </a:solidFill>
              </a:rPr>
              <a:t>Focus on content</a:t>
            </a:r>
            <a:r>
              <a:rPr lang="en-GB" dirty="0"/>
              <a:t>, not layout</a:t>
            </a:r>
          </a:p>
          <a:p>
            <a:pPr lvl="1"/>
            <a:r>
              <a:rPr lang="en-GB" dirty="0"/>
              <a:t>uniform look and feel across learning units</a:t>
            </a:r>
          </a:p>
          <a:p>
            <a:pPr lvl="1"/>
            <a:r>
              <a:rPr lang="en-GB" dirty="0"/>
              <a:t>no accessibility issues related to </a:t>
            </a:r>
            <a:r>
              <a:rPr lang="en-GB" dirty="0" err="1"/>
              <a:t>color</a:t>
            </a:r>
            <a:r>
              <a:rPr lang="en-GB" dirty="0"/>
              <a:t>, font, etc</a:t>
            </a:r>
          </a:p>
          <a:p>
            <a:pPr lvl="1"/>
            <a:r>
              <a:rPr lang="en-GB" dirty="0"/>
              <a:t>Git Book auto generation</a:t>
            </a:r>
          </a:p>
          <a:p>
            <a:pPr lvl="1"/>
            <a:r>
              <a:rPr lang="en-GB" dirty="0"/>
              <a:t>open collaborative environment</a:t>
            </a:r>
          </a:p>
          <a:p>
            <a:pPr lvl="1"/>
            <a:r>
              <a:rPr lang="en-GB" dirty="0"/>
              <a:t>detailed version control</a:t>
            </a:r>
          </a:p>
          <a:p>
            <a:pPr lvl="1"/>
            <a:r>
              <a:rPr lang="en-GB" dirty="0"/>
              <a:t>automated publishing workflow</a:t>
            </a:r>
          </a:p>
          <a:p>
            <a:pPr lvl="1"/>
            <a:r>
              <a:rPr lang="en-GB" dirty="0"/>
              <a:t>machine-readable metadata available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AFD95F-7F42-874A-8243-6A36A0A6F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78663"/>
            <a:ext cx="5181600" cy="4952585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Become responsible for</a:t>
            </a:r>
          </a:p>
          <a:p>
            <a:pPr lvl="1"/>
            <a:r>
              <a:rPr lang="en-GB" dirty="0"/>
              <a:t>implementing uniform styling and layout</a:t>
            </a:r>
          </a:p>
          <a:p>
            <a:pPr lvl="1"/>
            <a:r>
              <a:rPr lang="en-GB" dirty="0"/>
              <a:t>ensuring the styling and layout choices are fully accessible according to WCAG 2.1</a:t>
            </a:r>
          </a:p>
          <a:p>
            <a:pPr lvl="1"/>
            <a:r>
              <a:rPr lang="en-GB" dirty="0"/>
              <a:t>seamless integration of multimedia in the learning content</a:t>
            </a:r>
          </a:p>
          <a:p>
            <a:pPr lvl="1"/>
            <a:r>
              <a:rPr lang="en-GB" dirty="0"/>
              <a:t>manual generation of the final learners content </a:t>
            </a:r>
          </a:p>
          <a:p>
            <a:pPr lvl="1"/>
            <a:r>
              <a:rPr lang="en-GB" dirty="0"/>
              <a:t>transferring to a public collaborative environment</a:t>
            </a:r>
          </a:p>
          <a:p>
            <a:pPr lvl="1"/>
            <a:r>
              <a:rPr lang="en-GB" dirty="0"/>
              <a:t>manual publication to </a:t>
            </a:r>
            <a:r>
              <a:rPr lang="en-GB" dirty="0" err="1"/>
              <a:t>Zenodo</a:t>
            </a:r>
            <a:endParaRPr lang="en-GB" dirty="0"/>
          </a:p>
          <a:p>
            <a:pPr lvl="1"/>
            <a:r>
              <a:rPr lang="en-GB" dirty="0"/>
              <a:t>no machine-readable metadata available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828"/>
            <a:ext cx="10515600" cy="1325563"/>
          </a:xfrm>
        </p:spPr>
        <p:txBody>
          <a:bodyPr/>
          <a:lstStyle/>
          <a:p>
            <a:r>
              <a:rPr lang="en-GB" dirty="0"/>
              <a:t>DOCX alternative setup - start</a:t>
            </a:r>
          </a:p>
        </p:txBody>
      </p:sp>
      <p:graphicFrame>
        <p:nvGraphicFramePr>
          <p:cNvPr id="5" name="Content Placeholder 4" descr="Use the Skills4EOSC Workplace as an initial location for the internal development of the learning materials&#13;&#10;Recreate the hierarchical folder structure to logically organise your documents&#13;&#10;Create a docx template which will act as an alternative for each md template file &#13;&#10;&#9;quizzes must stay in GIFT&#13;&#10;Copy all fields defined in each md template to the corresponding docx template&#13;&#10;Style each docx template using the Skills4EOSC logo, color palette and funding information&#13;&#10;Ensure the created templates are accessible&#13;&#10;Distribute the templates in their right place in your hierarchical folder structure&#13;&#10;Add the correct LICENSE plaintext file in the root of your folder structure&#13;&#10;Start editing the learning content">
            <a:extLst>
              <a:ext uri="{FF2B5EF4-FFF2-40B4-BE49-F238E27FC236}">
                <a16:creationId xmlns:a16="http://schemas.microsoft.com/office/drawing/2014/main" id="{D7A5829C-6A3A-AD4C-896D-DB1FECDD2DA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32607385"/>
              </p:ext>
            </p:extLst>
          </p:nvPr>
        </p:nvGraphicFramePr>
        <p:xfrm>
          <a:off x="0" y="996042"/>
          <a:ext cx="12192000" cy="5311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DOCX alternative - finalise</a:t>
            </a:r>
          </a:p>
        </p:txBody>
      </p:sp>
      <p:graphicFrame>
        <p:nvGraphicFramePr>
          <p:cNvPr id="6" name="Content Placeholder 5" descr="Create a new repository on GitHub&#13;&#10;Copy paste ALL files and folders from workplace to the repository&#13;&#10;Commit and push the changes&#13;&#10;Double check on GitHub that the repository is a cloned image of your initial workplace structure&#13;&#10;Delete or archive the workplace content">
            <a:extLst>
              <a:ext uri="{FF2B5EF4-FFF2-40B4-BE49-F238E27FC236}">
                <a16:creationId xmlns:a16="http://schemas.microsoft.com/office/drawing/2014/main" id="{2D3A270F-3B87-224A-85A7-A5D3EFA6AC7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69466302"/>
              </p:ext>
            </p:extLst>
          </p:nvPr>
        </p:nvGraphicFramePr>
        <p:xfrm>
          <a:off x="138023" y="1825625"/>
          <a:ext cx="673435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7EB63-8D43-694D-9158-D8016FBD5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72377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GB" dirty="0"/>
              <a:t>Don't keep the exported HTML in the same folder tree as the editable content.</a:t>
            </a:r>
          </a:p>
          <a:p>
            <a:r>
              <a:rPr lang="en-GB" dirty="0"/>
              <a:t>Ensure that the correct final up-to-date version of the exported HTML is used for its publication on the learning platform</a:t>
            </a:r>
          </a:p>
          <a:p>
            <a:r>
              <a:rPr lang="en-GB" dirty="0"/>
              <a:t>not recommended using a GitHub repository for work with Office only files from the start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WP2 T3 | FAIR-by-Design ToT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201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DOCX doesn’t cut it</a:t>
            </a:r>
            <a:endParaRPr lang="en-GB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855D7B-CF3A-024E-B39E-0022695B6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Choose any open file format </a:t>
            </a:r>
          </a:p>
          <a:p>
            <a:pPr lvl="1"/>
            <a:r>
              <a:rPr lang="en-GB" dirty="0"/>
              <a:t>Google file formats are not strictly open at the moment</a:t>
            </a:r>
          </a:p>
          <a:p>
            <a:r>
              <a:rPr lang="en-GB" dirty="0"/>
              <a:t>Adjust the DOCX procedure to the format of your choice</a:t>
            </a:r>
          </a:p>
          <a:p>
            <a:pPr lvl="1"/>
            <a:r>
              <a:rPr lang="en-GB" dirty="0"/>
              <a:t>Important to keep all of learning unit files grouped together</a:t>
            </a:r>
          </a:p>
          <a:p>
            <a:pPr lvl="1"/>
            <a:r>
              <a:rPr lang="en-GB" dirty="0"/>
              <a:t>Follow the hierarchical logical structure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DON’T</a:t>
            </a:r>
            <a:endParaRPr lang="en-GB" u="sn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•Use slide notes as a replacement for learners’ notebook&#10;•Use closed file formats&#10;•Put all learning content in one file&#10;•Forget about the instructor kit files&#10;•Remove fields from templates">
            <a:extLst>
              <a:ext uri="{FF2B5EF4-FFF2-40B4-BE49-F238E27FC236}">
                <a16:creationId xmlns:a16="http://schemas.microsoft.com/office/drawing/2014/main" id="{663D8FD5-4249-434B-B9AF-0CF9B8E8DF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42040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403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  <p:graphicFrame>
        <p:nvGraphicFramePr>
          <p:cNvPr id="3" name="Content Placeholder 2" descr="Free to choose any open file format&#13;&#10;It is required that:&#13;&#10;a hierarchical logical structure is followed&#13;&#10;all developed multi-modal learning content is accompanied with the instructor kit&#13;&#10;">
            <a:extLst>
              <a:ext uri="{FF2B5EF4-FFF2-40B4-BE49-F238E27FC236}">
                <a16:creationId xmlns:a16="http://schemas.microsoft.com/office/drawing/2014/main" id="{E4916E85-F5AA-0F49-9D1C-9DFD252CC5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47451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1244</TotalTime>
  <Words>555</Words>
  <Application>Microsoft Macintosh PowerPoint</Application>
  <DocSecurity>0</DocSecurity>
  <PresentationFormat>Widescreen</PresentationFormat>
  <Paragraphs>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Quicksand</vt:lpstr>
      <vt:lpstr>Arial</vt:lpstr>
      <vt:lpstr>Quicksand SemiBold</vt:lpstr>
      <vt:lpstr>Tema di Office</vt:lpstr>
      <vt:lpstr>This MD stuff is nice, but it's not for me </vt:lpstr>
      <vt:lpstr>Learning Objectives</vt:lpstr>
      <vt:lpstr>Agenda</vt:lpstr>
      <vt:lpstr>Win some, lose some</vt:lpstr>
      <vt:lpstr>DOCX alternative setup - start</vt:lpstr>
      <vt:lpstr>DOCX alternative - finalise</vt:lpstr>
      <vt:lpstr>DOCX doesn’t cut it</vt:lpstr>
      <vt:lpstr>DON’T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53</cp:revision>
  <dcterms:created xsi:type="dcterms:W3CDTF">2022-09-22T13:19:16Z</dcterms:created>
  <dcterms:modified xsi:type="dcterms:W3CDTF">2023-08-10T10:07:27Z</dcterms:modified>
  <cp:category/>
  <dc:identifier/>
  <cp:contentStatus/>
  <dc:language/>
  <cp:version/>
</cp:coreProperties>
</file>